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autoCompressPictures="0">
  <p:sldMasterIdLst>
    <p:sldMasterId id="2147483648" r:id="rId1"/>
  </p:sldMasterIdLst>
  <p:notesMasterIdLst>
    <p:notesMasterId r:id="rId20"/>
  </p:notesMasterIdLst>
  <p:sldIdLst>
    <p:sldId id="256" r:id="rId2"/>
    <p:sldId id="257" r:id="rId3"/>
    <p:sldId id="258" r:id="rId4"/>
    <p:sldId id="263" r:id="rId5"/>
    <p:sldId id="264" r:id="rId6"/>
    <p:sldId id="261" r:id="rId7"/>
    <p:sldId id="314" r:id="rId8"/>
    <p:sldId id="304" r:id="rId9"/>
    <p:sldId id="315" r:id="rId10"/>
    <p:sldId id="316" r:id="rId11"/>
    <p:sldId id="317" r:id="rId12"/>
    <p:sldId id="312" r:id="rId13"/>
    <p:sldId id="305" r:id="rId14"/>
    <p:sldId id="313" r:id="rId15"/>
    <p:sldId id="295" r:id="rId16"/>
    <p:sldId id="308" r:id="rId17"/>
    <p:sldId id="281" r:id="rId18"/>
    <p:sldId id="318" r:id="rId1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7C9D"/>
    <a:srgbClr val="000000"/>
    <a:srgbClr val="9F368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Style léger 3 - Accentuation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04" autoAdjust="0"/>
    <p:restoredTop sz="86728" autoAdjust="0"/>
  </p:normalViewPr>
  <p:slideViewPr>
    <p:cSldViewPr snapToGrid="0" snapToObjects="1">
      <p:cViewPr>
        <p:scale>
          <a:sx n="104" d="100"/>
          <a:sy n="104" d="100"/>
        </p:scale>
        <p:origin x="-1074" y="-54"/>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an-Do Cesari" userId="e99a6079-0a83-4374-ae9b-334d437cb36f" providerId="ADAL" clId="{E452656E-B5DE-4BF8-ADF4-9DF9472C767B}"/>
    <pc:docChg chg="custSel modSld">
      <pc:chgData name="Jean-Do Cesari" userId="e99a6079-0a83-4374-ae9b-334d437cb36f" providerId="ADAL" clId="{E452656E-B5DE-4BF8-ADF4-9DF9472C767B}" dt="2022-03-21T10:45:30.847" v="135" actId="6549"/>
      <pc:docMkLst>
        <pc:docMk/>
      </pc:docMkLst>
      <pc:sldChg chg="modSp mod modNotesTx">
        <pc:chgData name="Jean-Do Cesari" userId="e99a6079-0a83-4374-ae9b-334d437cb36f" providerId="ADAL" clId="{E452656E-B5DE-4BF8-ADF4-9DF9472C767B}" dt="2022-03-21T10:45:13.554" v="132" actId="6549"/>
        <pc:sldMkLst>
          <pc:docMk/>
          <pc:sldMk cId="4291742990" sldId="295"/>
        </pc:sldMkLst>
        <pc:spChg chg="mod">
          <ac:chgData name="Jean-Do Cesari" userId="e99a6079-0a83-4374-ae9b-334d437cb36f" providerId="ADAL" clId="{E452656E-B5DE-4BF8-ADF4-9DF9472C767B}" dt="2022-03-21T10:44:17.300" v="126" actId="27636"/>
          <ac:spMkLst>
            <pc:docMk/>
            <pc:sldMk cId="4291742990" sldId="295"/>
            <ac:spMk id="7" creationId="{BE6E3D19-901B-6E43-814E-9FF1BD974BF7}"/>
          </ac:spMkLst>
        </pc:spChg>
      </pc:sldChg>
      <pc:sldChg chg="modSp mod modNotesTx">
        <pc:chgData name="Jean-Do Cesari" userId="e99a6079-0a83-4374-ae9b-334d437cb36f" providerId="ADAL" clId="{E452656E-B5DE-4BF8-ADF4-9DF9472C767B}" dt="2022-03-21T10:45:26.083" v="134" actId="6549"/>
        <pc:sldMkLst>
          <pc:docMk/>
          <pc:sldMk cId="795556731" sldId="307"/>
        </pc:sldMkLst>
        <pc:spChg chg="mod">
          <ac:chgData name="Jean-Do Cesari" userId="e99a6079-0a83-4374-ae9b-334d437cb36f" providerId="ADAL" clId="{E452656E-B5DE-4BF8-ADF4-9DF9472C767B}" dt="2022-03-21T10:44:24.407" v="129" actId="6549"/>
          <ac:spMkLst>
            <pc:docMk/>
            <pc:sldMk cId="795556731" sldId="307"/>
            <ac:spMk id="9" creationId="{BE6E3D19-901B-6E43-814E-9FF1BD974BF7}"/>
          </ac:spMkLst>
        </pc:spChg>
      </pc:sldChg>
      <pc:sldChg chg="modSp mod modNotesTx">
        <pc:chgData name="Jean-Do Cesari" userId="e99a6079-0a83-4374-ae9b-334d437cb36f" providerId="ADAL" clId="{E452656E-B5DE-4BF8-ADF4-9DF9472C767B}" dt="2022-03-21T10:45:30.847" v="135" actId="6549"/>
        <pc:sldMkLst>
          <pc:docMk/>
          <pc:sldMk cId="1295193515" sldId="308"/>
        </pc:sldMkLst>
        <pc:spChg chg="mod">
          <ac:chgData name="Jean-Do Cesari" userId="e99a6079-0a83-4374-ae9b-334d437cb36f" providerId="ADAL" clId="{E452656E-B5DE-4BF8-ADF4-9DF9472C767B}" dt="2022-03-21T10:44:28.817" v="130" actId="6549"/>
          <ac:spMkLst>
            <pc:docMk/>
            <pc:sldMk cId="1295193515" sldId="308"/>
            <ac:spMk id="7" creationId="{BE6E3D19-901B-6E43-814E-9FF1BD974BF7}"/>
          </ac:spMkLst>
        </pc:spChg>
      </pc:sldChg>
      <pc:sldChg chg="modSp mod">
        <pc:chgData name="Jean-Do Cesari" userId="e99a6079-0a83-4374-ae9b-334d437cb36f" providerId="ADAL" clId="{E452656E-B5DE-4BF8-ADF4-9DF9472C767B}" dt="2022-03-21T10:43:43.110" v="122" actId="20577"/>
        <pc:sldMkLst>
          <pc:docMk/>
          <pc:sldMk cId="32144600" sldId="313"/>
        </pc:sldMkLst>
        <pc:spChg chg="mod">
          <ac:chgData name="Jean-Do Cesari" userId="e99a6079-0a83-4374-ae9b-334d437cb36f" providerId="ADAL" clId="{E452656E-B5DE-4BF8-ADF4-9DF9472C767B}" dt="2022-03-21T10:43:43.110" v="122" actId="20577"/>
          <ac:spMkLst>
            <pc:docMk/>
            <pc:sldMk cId="32144600" sldId="313"/>
            <ac:spMk id="3" creationId="{BE6E3D19-901B-6E43-814E-9FF1BD974BF7}"/>
          </ac:spMkLst>
        </pc:spChg>
      </pc:sldChg>
      <pc:sldChg chg="modSp mod">
        <pc:chgData name="Jean-Do Cesari" userId="e99a6079-0a83-4374-ae9b-334d437cb36f" providerId="ADAL" clId="{E452656E-B5DE-4BF8-ADF4-9DF9472C767B}" dt="2022-03-21T10:42:08.203" v="2" actId="207"/>
        <pc:sldMkLst>
          <pc:docMk/>
          <pc:sldMk cId="1477015856" sldId="315"/>
        </pc:sldMkLst>
        <pc:spChg chg="mod">
          <ac:chgData name="Jean-Do Cesari" userId="e99a6079-0a83-4374-ae9b-334d437cb36f" providerId="ADAL" clId="{E452656E-B5DE-4BF8-ADF4-9DF9472C767B}" dt="2022-03-21T10:42:08.203" v="2" actId="207"/>
          <ac:spMkLst>
            <pc:docMk/>
            <pc:sldMk cId="1477015856" sldId="315"/>
            <ac:spMk id="3" creationId="{BE6E3D19-901B-6E43-814E-9FF1BD974BF7}"/>
          </ac:spMkLst>
        </pc:spChg>
      </pc:sldChg>
    </pc:docChg>
  </pc:docChgLst>
  <pc:docChgLst>
    <pc:chgData name="Ana Bela Chavazas" userId="f0f2a989-6f3f-4de1-9924-f79ce8e5c2e0" providerId="ADAL" clId="{EEDAA0D4-1B4C-4EEE-982A-CDEC673CDCDB}"/>
    <pc:docChg chg="custSel delSld modSld">
      <pc:chgData name="Ana Bela Chavazas" userId="f0f2a989-6f3f-4de1-9924-f79ce8e5c2e0" providerId="ADAL" clId="{EEDAA0D4-1B4C-4EEE-982A-CDEC673CDCDB}" dt="2022-03-21T10:58:59.488" v="127" actId="20577"/>
      <pc:docMkLst>
        <pc:docMk/>
      </pc:docMkLst>
      <pc:sldChg chg="modSp mod">
        <pc:chgData name="Ana Bela Chavazas" userId="f0f2a989-6f3f-4de1-9924-f79ce8e5c2e0" providerId="ADAL" clId="{EEDAA0D4-1B4C-4EEE-982A-CDEC673CDCDB}" dt="2022-03-21T10:58:59.488" v="127" actId="20577"/>
        <pc:sldMkLst>
          <pc:docMk/>
          <pc:sldMk cId="2077542152" sldId="281"/>
        </pc:sldMkLst>
        <pc:spChg chg="mod">
          <ac:chgData name="Ana Bela Chavazas" userId="f0f2a989-6f3f-4de1-9924-f79ce8e5c2e0" providerId="ADAL" clId="{EEDAA0D4-1B4C-4EEE-982A-CDEC673CDCDB}" dt="2022-03-21T10:58:59.488" v="127" actId="20577"/>
          <ac:spMkLst>
            <pc:docMk/>
            <pc:sldMk cId="2077542152" sldId="281"/>
            <ac:spMk id="5" creationId="{D5AC289D-9250-4A4B-92AA-A30A3E0FF4AA}"/>
          </ac:spMkLst>
        </pc:spChg>
      </pc:sldChg>
      <pc:sldChg chg="modSp mod modNotesTx">
        <pc:chgData name="Ana Bela Chavazas" userId="f0f2a989-6f3f-4de1-9924-f79ce8e5c2e0" providerId="ADAL" clId="{EEDAA0D4-1B4C-4EEE-982A-CDEC673CDCDB}" dt="2022-03-21T10:57:35.529" v="123" actId="20577"/>
        <pc:sldMkLst>
          <pc:docMk/>
          <pc:sldMk cId="4291742990" sldId="295"/>
        </pc:sldMkLst>
        <pc:spChg chg="mod">
          <ac:chgData name="Ana Bela Chavazas" userId="f0f2a989-6f3f-4de1-9924-f79ce8e5c2e0" providerId="ADAL" clId="{EEDAA0D4-1B4C-4EEE-982A-CDEC673CDCDB}" dt="2022-03-21T10:57:35.529" v="123" actId="20577"/>
          <ac:spMkLst>
            <pc:docMk/>
            <pc:sldMk cId="4291742990" sldId="295"/>
            <ac:spMk id="7" creationId="{BE6E3D19-901B-6E43-814E-9FF1BD974BF7}"/>
          </ac:spMkLst>
        </pc:spChg>
      </pc:sldChg>
      <pc:sldChg chg="modSp mod">
        <pc:chgData name="Ana Bela Chavazas" userId="f0f2a989-6f3f-4de1-9924-f79ce8e5c2e0" providerId="ADAL" clId="{EEDAA0D4-1B4C-4EEE-982A-CDEC673CDCDB}" dt="2022-03-21T10:56:35.777" v="43" actId="20577"/>
        <pc:sldMkLst>
          <pc:docMk/>
          <pc:sldMk cId="2552372600" sldId="305"/>
        </pc:sldMkLst>
        <pc:spChg chg="mod">
          <ac:chgData name="Ana Bela Chavazas" userId="f0f2a989-6f3f-4de1-9924-f79ce8e5c2e0" providerId="ADAL" clId="{EEDAA0D4-1B4C-4EEE-982A-CDEC673CDCDB}" dt="2022-03-21T10:56:35.777" v="43" actId="20577"/>
          <ac:spMkLst>
            <pc:docMk/>
            <pc:sldMk cId="2552372600" sldId="305"/>
            <ac:spMk id="3" creationId="{BE6E3D19-901B-6E43-814E-9FF1BD974BF7}"/>
          </ac:spMkLst>
        </pc:spChg>
      </pc:sldChg>
      <pc:sldChg chg="modSp del mod">
        <pc:chgData name="Ana Bela Chavazas" userId="f0f2a989-6f3f-4de1-9924-f79ce8e5c2e0" providerId="ADAL" clId="{EEDAA0D4-1B4C-4EEE-982A-CDEC673CDCDB}" dt="2022-03-21T10:55:00.359" v="16" actId="47"/>
        <pc:sldMkLst>
          <pc:docMk/>
          <pc:sldMk cId="795556731" sldId="307"/>
        </pc:sldMkLst>
        <pc:spChg chg="mod">
          <ac:chgData name="Ana Bela Chavazas" userId="f0f2a989-6f3f-4de1-9924-f79ce8e5c2e0" providerId="ADAL" clId="{EEDAA0D4-1B4C-4EEE-982A-CDEC673CDCDB}" dt="2022-03-21T10:54:27.308" v="5" actId="21"/>
          <ac:spMkLst>
            <pc:docMk/>
            <pc:sldMk cId="795556731" sldId="307"/>
            <ac:spMk id="9" creationId="{BE6E3D19-901B-6E43-814E-9FF1BD974BF7}"/>
          </ac:spMkLst>
        </pc:spChg>
      </pc:sldChg>
      <pc:sldChg chg="modSp mod">
        <pc:chgData name="Ana Bela Chavazas" userId="f0f2a989-6f3f-4de1-9924-f79ce8e5c2e0" providerId="ADAL" clId="{EEDAA0D4-1B4C-4EEE-982A-CDEC673CDCDB}" dt="2022-03-21T10:58:54.678" v="125" actId="20577"/>
        <pc:sldMkLst>
          <pc:docMk/>
          <pc:sldMk cId="1295193515" sldId="308"/>
        </pc:sldMkLst>
        <pc:spChg chg="mod">
          <ac:chgData name="Ana Bela Chavazas" userId="f0f2a989-6f3f-4de1-9924-f79ce8e5c2e0" providerId="ADAL" clId="{EEDAA0D4-1B4C-4EEE-982A-CDEC673CDCDB}" dt="2022-03-21T10:58:54.678" v="125" actId="20577"/>
          <ac:spMkLst>
            <pc:docMk/>
            <pc:sldMk cId="1295193515" sldId="308"/>
            <ac:spMk id="5" creationId="{D5AC289D-9250-4A4B-92AA-A30A3E0FF4AA}"/>
          </ac:spMkLst>
        </pc:spChg>
        <pc:spChg chg="mod">
          <ac:chgData name="Ana Bela Chavazas" userId="f0f2a989-6f3f-4de1-9924-f79ce8e5c2e0" providerId="ADAL" clId="{EEDAA0D4-1B4C-4EEE-982A-CDEC673CDCDB}" dt="2022-03-21T10:57:29.570" v="122" actId="20577"/>
          <ac:spMkLst>
            <pc:docMk/>
            <pc:sldMk cId="1295193515" sldId="308"/>
            <ac:spMk id="7" creationId="{BE6E3D19-901B-6E43-814E-9FF1BD974BF7}"/>
          </ac:spMkLst>
        </pc:spChg>
      </pc:sldChg>
      <pc:sldChg chg="modSp mod">
        <pc:chgData name="Ana Bela Chavazas" userId="f0f2a989-6f3f-4de1-9924-f79ce8e5c2e0" providerId="ADAL" clId="{EEDAA0D4-1B4C-4EEE-982A-CDEC673CDCDB}" dt="2022-03-21T10:56:45.775" v="61" actId="20577"/>
        <pc:sldMkLst>
          <pc:docMk/>
          <pc:sldMk cId="32144600" sldId="313"/>
        </pc:sldMkLst>
        <pc:spChg chg="mod">
          <ac:chgData name="Ana Bela Chavazas" userId="f0f2a989-6f3f-4de1-9924-f79ce8e5c2e0" providerId="ADAL" clId="{EEDAA0D4-1B4C-4EEE-982A-CDEC673CDCDB}" dt="2022-03-21T10:56:45.775" v="61" actId="20577"/>
          <ac:spMkLst>
            <pc:docMk/>
            <pc:sldMk cId="32144600" sldId="313"/>
            <ac:spMk id="3" creationId="{BE6E3D19-901B-6E43-814E-9FF1BD974BF7}"/>
          </ac:spMkLst>
        </pc:spChg>
      </pc:sldChg>
      <pc:sldChg chg="modSp mod">
        <pc:chgData name="Ana Bela Chavazas" userId="f0f2a989-6f3f-4de1-9924-f79ce8e5c2e0" providerId="ADAL" clId="{EEDAA0D4-1B4C-4EEE-982A-CDEC673CDCDB}" dt="2022-03-21T10:53:06.613" v="0" actId="207"/>
        <pc:sldMkLst>
          <pc:docMk/>
          <pc:sldMk cId="1477015856" sldId="315"/>
        </pc:sldMkLst>
        <pc:spChg chg="mod">
          <ac:chgData name="Ana Bela Chavazas" userId="f0f2a989-6f3f-4de1-9924-f79ce8e5c2e0" providerId="ADAL" clId="{EEDAA0D4-1B4C-4EEE-982A-CDEC673CDCDB}" dt="2022-03-21T10:53:06.613" v="0" actId="207"/>
          <ac:spMkLst>
            <pc:docMk/>
            <pc:sldMk cId="1477015856" sldId="315"/>
            <ac:spMk id="3" creationId="{BE6E3D19-901B-6E43-814E-9FF1BD974BF7}"/>
          </ac:spMkLst>
        </pc:spChg>
      </pc:sldChg>
    </pc:docChg>
  </pc:docChgLst>
  <pc:docChgLst>
    <pc:chgData name="Ana Bela Chavazas" userId="f0f2a989-6f3f-4de1-9924-f79ce8e5c2e0" providerId="ADAL" clId="{DAB8575E-B2D4-49AE-9C71-4FB61DF5CF70}"/>
    <pc:docChg chg="undo custSel addSld delSld modSld">
      <pc:chgData name="Ana Bela Chavazas" userId="f0f2a989-6f3f-4de1-9924-f79ce8e5c2e0" providerId="ADAL" clId="{DAB8575E-B2D4-49AE-9C71-4FB61DF5CF70}" dt="2022-03-07T12:48:05.467" v="1501" actId="13926"/>
      <pc:docMkLst>
        <pc:docMk/>
      </pc:docMkLst>
      <pc:sldChg chg="modSp mod">
        <pc:chgData name="Ana Bela Chavazas" userId="f0f2a989-6f3f-4de1-9924-f79ce8e5c2e0" providerId="ADAL" clId="{DAB8575E-B2D4-49AE-9C71-4FB61DF5CF70}" dt="2022-03-07T12:06:14.658" v="73" actId="20577"/>
        <pc:sldMkLst>
          <pc:docMk/>
          <pc:sldMk cId="164733193" sldId="256"/>
        </pc:sldMkLst>
        <pc:spChg chg="mod">
          <ac:chgData name="Ana Bela Chavazas" userId="f0f2a989-6f3f-4de1-9924-f79ce8e5c2e0" providerId="ADAL" clId="{DAB8575E-B2D4-49AE-9C71-4FB61DF5CF70}" dt="2022-03-07T12:04:12.274" v="56" actId="1076"/>
          <ac:spMkLst>
            <pc:docMk/>
            <pc:sldMk cId="164733193" sldId="256"/>
            <ac:spMk id="2" creationId="{7C2B882E-18F2-EA4C-9735-3EB0FA2331BE}"/>
          </ac:spMkLst>
        </pc:spChg>
        <pc:spChg chg="mod">
          <ac:chgData name="Ana Bela Chavazas" userId="f0f2a989-6f3f-4de1-9924-f79ce8e5c2e0" providerId="ADAL" clId="{DAB8575E-B2D4-49AE-9C71-4FB61DF5CF70}" dt="2022-03-07T12:06:14.658" v="73" actId="20577"/>
          <ac:spMkLst>
            <pc:docMk/>
            <pc:sldMk cId="164733193" sldId="256"/>
            <ac:spMk id="3" creationId="{F67F0A39-099C-3E4B-9823-6890D19C5FEF}"/>
          </ac:spMkLst>
        </pc:spChg>
      </pc:sldChg>
      <pc:sldChg chg="modSp mod">
        <pc:chgData name="Ana Bela Chavazas" userId="f0f2a989-6f3f-4de1-9924-f79ce8e5c2e0" providerId="ADAL" clId="{DAB8575E-B2D4-49AE-9C71-4FB61DF5CF70}" dt="2022-03-07T12:08:14.646" v="178" actId="108"/>
        <pc:sldMkLst>
          <pc:docMk/>
          <pc:sldMk cId="3778652849" sldId="257"/>
        </pc:sldMkLst>
        <pc:spChg chg="mod">
          <ac:chgData name="Ana Bela Chavazas" userId="f0f2a989-6f3f-4de1-9924-f79ce8e5c2e0" providerId="ADAL" clId="{DAB8575E-B2D4-49AE-9C71-4FB61DF5CF70}" dt="2022-03-07T12:08:14.646" v="178" actId="108"/>
          <ac:spMkLst>
            <pc:docMk/>
            <pc:sldMk cId="3778652849" sldId="257"/>
            <ac:spMk id="3" creationId="{BE6E3D19-901B-6E43-814E-9FF1BD974BF7}"/>
          </ac:spMkLst>
        </pc:spChg>
      </pc:sldChg>
      <pc:sldChg chg="modSp mod">
        <pc:chgData name="Ana Bela Chavazas" userId="f0f2a989-6f3f-4de1-9924-f79ce8e5c2e0" providerId="ADAL" clId="{DAB8575E-B2D4-49AE-9C71-4FB61DF5CF70}" dt="2022-03-07T12:48:01.114" v="1500" actId="13926"/>
        <pc:sldMkLst>
          <pc:docMk/>
          <pc:sldMk cId="3077249120" sldId="258"/>
        </pc:sldMkLst>
        <pc:spChg chg="mod">
          <ac:chgData name="Ana Bela Chavazas" userId="f0f2a989-6f3f-4de1-9924-f79ce8e5c2e0" providerId="ADAL" clId="{DAB8575E-B2D4-49AE-9C71-4FB61DF5CF70}" dt="2022-03-07T12:08:55.336" v="179" actId="11"/>
          <ac:spMkLst>
            <pc:docMk/>
            <pc:sldMk cId="3077249120" sldId="258"/>
            <ac:spMk id="2" creationId="{7B815B06-E5D8-C641-B451-699E811D812D}"/>
          </ac:spMkLst>
        </pc:spChg>
        <pc:spChg chg="mod">
          <ac:chgData name="Ana Bela Chavazas" userId="f0f2a989-6f3f-4de1-9924-f79ce8e5c2e0" providerId="ADAL" clId="{DAB8575E-B2D4-49AE-9C71-4FB61DF5CF70}" dt="2022-03-07T12:48:01.114" v="1500" actId="13926"/>
          <ac:spMkLst>
            <pc:docMk/>
            <pc:sldMk cId="3077249120" sldId="258"/>
            <ac:spMk id="3" creationId="{BE6E3D19-901B-6E43-814E-9FF1BD974BF7}"/>
          </ac:spMkLst>
        </pc:spChg>
      </pc:sldChg>
      <pc:sldChg chg="modSp mod">
        <pc:chgData name="Ana Bela Chavazas" userId="f0f2a989-6f3f-4de1-9924-f79ce8e5c2e0" providerId="ADAL" clId="{DAB8575E-B2D4-49AE-9C71-4FB61DF5CF70}" dt="2022-03-07T12:48:05.467" v="1501" actId="13926"/>
        <pc:sldMkLst>
          <pc:docMk/>
          <pc:sldMk cId="2790493842" sldId="259"/>
        </pc:sldMkLst>
        <pc:spChg chg="mod">
          <ac:chgData name="Ana Bela Chavazas" userId="f0f2a989-6f3f-4de1-9924-f79ce8e5c2e0" providerId="ADAL" clId="{DAB8575E-B2D4-49AE-9C71-4FB61DF5CF70}" dt="2022-03-07T12:48:05.467" v="1501" actId="13926"/>
          <ac:spMkLst>
            <pc:docMk/>
            <pc:sldMk cId="2790493842" sldId="259"/>
            <ac:spMk id="3" creationId="{BE6E3D19-901B-6E43-814E-9FF1BD974BF7}"/>
          </ac:spMkLst>
        </pc:spChg>
        <pc:spChg chg="mod">
          <ac:chgData name="Ana Bela Chavazas" userId="f0f2a989-6f3f-4de1-9924-f79ce8e5c2e0" providerId="ADAL" clId="{DAB8575E-B2D4-49AE-9C71-4FB61DF5CF70}" dt="2022-03-07T12:09:42.642" v="181" actId="11"/>
          <ac:spMkLst>
            <pc:docMk/>
            <pc:sldMk cId="2790493842" sldId="259"/>
            <ac:spMk id="8" creationId="{9C0A0A4E-AF40-4012-89AA-0DB0927050CB}"/>
          </ac:spMkLst>
        </pc:spChg>
      </pc:sldChg>
      <pc:sldChg chg="modSp mod">
        <pc:chgData name="Ana Bela Chavazas" userId="f0f2a989-6f3f-4de1-9924-f79ce8e5c2e0" providerId="ADAL" clId="{DAB8575E-B2D4-49AE-9C71-4FB61DF5CF70}" dt="2022-03-07T12:20:26.829" v="867" actId="20577"/>
        <pc:sldMkLst>
          <pc:docMk/>
          <pc:sldMk cId="426746792" sldId="261"/>
        </pc:sldMkLst>
        <pc:spChg chg="mod">
          <ac:chgData name="Ana Bela Chavazas" userId="f0f2a989-6f3f-4de1-9924-f79ce8e5c2e0" providerId="ADAL" clId="{DAB8575E-B2D4-49AE-9C71-4FB61DF5CF70}" dt="2022-03-07T12:11:12.549" v="254" actId="11"/>
          <ac:spMkLst>
            <pc:docMk/>
            <pc:sldMk cId="426746792" sldId="261"/>
            <ac:spMk id="2" creationId="{7B815B06-E5D8-C641-B451-699E811D812D}"/>
          </ac:spMkLst>
        </pc:spChg>
        <pc:spChg chg="mod">
          <ac:chgData name="Ana Bela Chavazas" userId="f0f2a989-6f3f-4de1-9924-f79ce8e5c2e0" providerId="ADAL" clId="{DAB8575E-B2D4-49AE-9C71-4FB61DF5CF70}" dt="2022-03-07T12:20:26.829" v="867" actId="20577"/>
          <ac:spMkLst>
            <pc:docMk/>
            <pc:sldMk cId="426746792" sldId="261"/>
            <ac:spMk id="3" creationId="{BE6E3D19-901B-6E43-814E-9FF1BD974BF7}"/>
          </ac:spMkLst>
        </pc:spChg>
      </pc:sldChg>
      <pc:sldChg chg="modSp mod">
        <pc:chgData name="Ana Bela Chavazas" userId="f0f2a989-6f3f-4de1-9924-f79ce8e5c2e0" providerId="ADAL" clId="{DAB8575E-B2D4-49AE-9C71-4FB61DF5CF70}" dt="2022-03-07T12:09:46.736" v="182" actId="11"/>
        <pc:sldMkLst>
          <pc:docMk/>
          <pc:sldMk cId="1673094722" sldId="263"/>
        </pc:sldMkLst>
        <pc:spChg chg="mod">
          <ac:chgData name="Ana Bela Chavazas" userId="f0f2a989-6f3f-4de1-9924-f79ce8e5c2e0" providerId="ADAL" clId="{DAB8575E-B2D4-49AE-9C71-4FB61DF5CF70}" dt="2022-03-07T12:09:46.736" v="182" actId="11"/>
          <ac:spMkLst>
            <pc:docMk/>
            <pc:sldMk cId="1673094722" sldId="263"/>
            <ac:spMk id="8" creationId="{9C0A0A4E-AF40-4012-89AA-0DB0927050CB}"/>
          </ac:spMkLst>
        </pc:spChg>
      </pc:sldChg>
      <pc:sldChg chg="modSp mod">
        <pc:chgData name="Ana Bela Chavazas" userId="f0f2a989-6f3f-4de1-9924-f79ce8e5c2e0" providerId="ADAL" clId="{DAB8575E-B2D4-49AE-9C71-4FB61DF5CF70}" dt="2022-03-07T12:10:19.741" v="183" actId="11"/>
        <pc:sldMkLst>
          <pc:docMk/>
          <pc:sldMk cId="3223007783" sldId="264"/>
        </pc:sldMkLst>
        <pc:spChg chg="mod">
          <ac:chgData name="Ana Bela Chavazas" userId="f0f2a989-6f3f-4de1-9924-f79ce8e5c2e0" providerId="ADAL" clId="{DAB8575E-B2D4-49AE-9C71-4FB61DF5CF70}" dt="2022-03-07T12:10:19.741" v="183" actId="11"/>
          <ac:spMkLst>
            <pc:docMk/>
            <pc:sldMk cId="3223007783" sldId="264"/>
            <ac:spMk id="8" creationId="{9C0A0A4E-AF40-4012-89AA-0DB0927050CB}"/>
          </ac:spMkLst>
        </pc:spChg>
      </pc:sldChg>
      <pc:sldChg chg="del">
        <pc:chgData name="Ana Bela Chavazas" userId="f0f2a989-6f3f-4de1-9924-f79ce8e5c2e0" providerId="ADAL" clId="{DAB8575E-B2D4-49AE-9C71-4FB61DF5CF70}" dt="2022-03-07T12:22:48.741" v="968" actId="47"/>
        <pc:sldMkLst>
          <pc:docMk/>
          <pc:sldMk cId="2793968566" sldId="275"/>
        </pc:sldMkLst>
      </pc:sldChg>
      <pc:sldChg chg="del">
        <pc:chgData name="Ana Bela Chavazas" userId="f0f2a989-6f3f-4de1-9924-f79ce8e5c2e0" providerId="ADAL" clId="{DAB8575E-B2D4-49AE-9C71-4FB61DF5CF70}" dt="2022-03-07T12:22:49.458" v="969" actId="47"/>
        <pc:sldMkLst>
          <pc:docMk/>
          <pc:sldMk cId="739893916" sldId="276"/>
        </pc:sldMkLst>
      </pc:sldChg>
      <pc:sldChg chg="del">
        <pc:chgData name="Ana Bela Chavazas" userId="f0f2a989-6f3f-4de1-9924-f79ce8e5c2e0" providerId="ADAL" clId="{DAB8575E-B2D4-49AE-9C71-4FB61DF5CF70}" dt="2022-03-07T12:22:49.759" v="970" actId="47"/>
        <pc:sldMkLst>
          <pc:docMk/>
          <pc:sldMk cId="2865134563" sldId="277"/>
        </pc:sldMkLst>
      </pc:sldChg>
      <pc:sldChg chg="del">
        <pc:chgData name="Ana Bela Chavazas" userId="f0f2a989-6f3f-4de1-9924-f79ce8e5c2e0" providerId="ADAL" clId="{DAB8575E-B2D4-49AE-9C71-4FB61DF5CF70}" dt="2022-03-07T12:22:52.122" v="974" actId="47"/>
        <pc:sldMkLst>
          <pc:docMk/>
          <pc:sldMk cId="2349294616" sldId="278"/>
        </pc:sldMkLst>
      </pc:sldChg>
      <pc:sldChg chg="del">
        <pc:chgData name="Ana Bela Chavazas" userId="f0f2a989-6f3f-4de1-9924-f79ce8e5c2e0" providerId="ADAL" clId="{DAB8575E-B2D4-49AE-9C71-4FB61DF5CF70}" dt="2022-03-07T12:22:50.442" v="971" actId="47"/>
        <pc:sldMkLst>
          <pc:docMk/>
          <pc:sldMk cId="3153465063" sldId="280"/>
        </pc:sldMkLst>
      </pc:sldChg>
      <pc:sldChg chg="modSp mod">
        <pc:chgData name="Ana Bela Chavazas" userId="f0f2a989-6f3f-4de1-9924-f79ce8e5c2e0" providerId="ADAL" clId="{DAB8575E-B2D4-49AE-9C71-4FB61DF5CF70}" dt="2022-03-07T12:33:57.421" v="1498" actId="13926"/>
        <pc:sldMkLst>
          <pc:docMk/>
          <pc:sldMk cId="2077542152" sldId="281"/>
        </pc:sldMkLst>
        <pc:spChg chg="mod">
          <ac:chgData name="Ana Bela Chavazas" userId="f0f2a989-6f3f-4de1-9924-f79ce8e5c2e0" providerId="ADAL" clId="{DAB8575E-B2D4-49AE-9C71-4FB61DF5CF70}" dt="2022-03-07T12:23:58.025" v="993" actId="11"/>
          <ac:spMkLst>
            <pc:docMk/>
            <pc:sldMk cId="2077542152" sldId="281"/>
            <ac:spMk id="2" creationId="{7B815B06-E5D8-C641-B451-699E811D812D}"/>
          </ac:spMkLst>
        </pc:spChg>
        <pc:spChg chg="mod">
          <ac:chgData name="Ana Bela Chavazas" userId="f0f2a989-6f3f-4de1-9924-f79ce8e5c2e0" providerId="ADAL" clId="{DAB8575E-B2D4-49AE-9C71-4FB61DF5CF70}" dt="2022-03-07T12:33:57.421" v="1498" actId="13926"/>
          <ac:spMkLst>
            <pc:docMk/>
            <pc:sldMk cId="2077542152" sldId="281"/>
            <ac:spMk id="3" creationId="{BE6E3D19-901B-6E43-814E-9FF1BD974BF7}"/>
          </ac:spMkLst>
        </pc:spChg>
      </pc:sldChg>
      <pc:sldChg chg="del">
        <pc:chgData name="Ana Bela Chavazas" userId="f0f2a989-6f3f-4de1-9924-f79ce8e5c2e0" providerId="ADAL" clId="{DAB8575E-B2D4-49AE-9C71-4FB61DF5CF70}" dt="2022-03-07T12:22:51.568" v="973" actId="47"/>
        <pc:sldMkLst>
          <pc:docMk/>
          <pc:sldMk cId="3912185956" sldId="293"/>
        </pc:sldMkLst>
      </pc:sldChg>
      <pc:sldChg chg="del">
        <pc:chgData name="Ana Bela Chavazas" userId="f0f2a989-6f3f-4de1-9924-f79ce8e5c2e0" providerId="ADAL" clId="{DAB8575E-B2D4-49AE-9C71-4FB61DF5CF70}" dt="2022-03-07T12:22:51.026" v="972" actId="47"/>
        <pc:sldMkLst>
          <pc:docMk/>
          <pc:sldMk cId="2531028815" sldId="294"/>
        </pc:sldMkLst>
      </pc:sldChg>
      <pc:sldChg chg="addSp delSp modSp mod delAnim">
        <pc:chgData name="Ana Bela Chavazas" userId="f0f2a989-6f3f-4de1-9924-f79ce8e5c2e0" providerId="ADAL" clId="{DAB8575E-B2D4-49AE-9C71-4FB61DF5CF70}" dt="2022-03-07T12:22:20.540" v="957"/>
        <pc:sldMkLst>
          <pc:docMk/>
          <pc:sldMk cId="4291742990" sldId="295"/>
        </pc:sldMkLst>
        <pc:spChg chg="del">
          <ac:chgData name="Ana Bela Chavazas" userId="f0f2a989-6f3f-4de1-9924-f79ce8e5c2e0" providerId="ADAL" clId="{DAB8575E-B2D4-49AE-9C71-4FB61DF5CF70}" dt="2022-03-07T12:20:38.170" v="868" actId="478"/>
          <ac:spMkLst>
            <pc:docMk/>
            <pc:sldMk cId="4291742990" sldId="295"/>
            <ac:spMk id="2" creationId="{7B815B06-E5D8-C641-B451-699E811D812D}"/>
          </ac:spMkLst>
        </pc:spChg>
        <pc:spChg chg="mod">
          <ac:chgData name="Ana Bela Chavazas" userId="f0f2a989-6f3f-4de1-9924-f79ce8e5c2e0" providerId="ADAL" clId="{DAB8575E-B2D4-49AE-9C71-4FB61DF5CF70}" dt="2022-03-07T12:22:20.540" v="957"/>
          <ac:spMkLst>
            <pc:docMk/>
            <pc:sldMk cId="4291742990" sldId="295"/>
            <ac:spMk id="3" creationId="{BE6E3D19-901B-6E43-814E-9FF1BD974BF7}"/>
          </ac:spMkLst>
        </pc:spChg>
        <pc:spChg chg="del">
          <ac:chgData name="Ana Bela Chavazas" userId="f0f2a989-6f3f-4de1-9924-f79ce8e5c2e0" providerId="ADAL" clId="{DAB8575E-B2D4-49AE-9C71-4FB61DF5CF70}" dt="2022-03-07T12:19:56.710" v="788" actId="478"/>
          <ac:spMkLst>
            <pc:docMk/>
            <pc:sldMk cId="4291742990" sldId="295"/>
            <ac:spMk id="6" creationId="{4156A88A-90E6-452A-9A4C-77E8E9ABE87B}"/>
          </ac:spMkLst>
        </pc:spChg>
        <pc:spChg chg="del">
          <ac:chgData name="Ana Bela Chavazas" userId="f0f2a989-6f3f-4de1-9924-f79ce8e5c2e0" providerId="ADAL" clId="{DAB8575E-B2D4-49AE-9C71-4FB61DF5CF70}" dt="2022-03-07T12:19:58.050" v="789" actId="478"/>
          <ac:spMkLst>
            <pc:docMk/>
            <pc:sldMk cId="4291742990" sldId="295"/>
            <ac:spMk id="7" creationId="{A0C0B2A3-95ED-492B-9CBD-76673B8EB067}"/>
          </ac:spMkLst>
        </pc:spChg>
        <pc:spChg chg="del">
          <ac:chgData name="Ana Bela Chavazas" userId="f0f2a989-6f3f-4de1-9924-f79ce8e5c2e0" providerId="ADAL" clId="{DAB8575E-B2D4-49AE-9C71-4FB61DF5CF70}" dt="2022-03-07T12:19:55.423" v="787" actId="478"/>
          <ac:spMkLst>
            <pc:docMk/>
            <pc:sldMk cId="4291742990" sldId="295"/>
            <ac:spMk id="8" creationId="{39368BBA-5B82-4F3C-AF46-EBE34CB1B2BA}"/>
          </ac:spMkLst>
        </pc:spChg>
        <pc:spChg chg="del">
          <ac:chgData name="Ana Bela Chavazas" userId="f0f2a989-6f3f-4de1-9924-f79ce8e5c2e0" providerId="ADAL" clId="{DAB8575E-B2D4-49AE-9C71-4FB61DF5CF70}" dt="2022-03-07T12:19:54.126" v="786" actId="478"/>
          <ac:spMkLst>
            <pc:docMk/>
            <pc:sldMk cId="4291742990" sldId="295"/>
            <ac:spMk id="9" creationId="{5AB6B3E0-BAC3-40E5-BF3B-42C43B5AB6DA}"/>
          </ac:spMkLst>
        </pc:spChg>
        <pc:spChg chg="add del mod">
          <ac:chgData name="Ana Bela Chavazas" userId="f0f2a989-6f3f-4de1-9924-f79ce8e5c2e0" providerId="ADAL" clId="{DAB8575E-B2D4-49AE-9C71-4FB61DF5CF70}" dt="2022-03-07T12:20:45.314" v="871" actId="478"/>
          <ac:spMkLst>
            <pc:docMk/>
            <pc:sldMk cId="4291742990" sldId="295"/>
            <ac:spMk id="11" creationId="{F28A606A-030C-414C-A578-B76A7D9E5A49}"/>
          </ac:spMkLst>
        </pc:spChg>
        <pc:spChg chg="add mod">
          <ac:chgData name="Ana Bela Chavazas" userId="f0f2a989-6f3f-4de1-9924-f79ce8e5c2e0" providerId="ADAL" clId="{DAB8575E-B2D4-49AE-9C71-4FB61DF5CF70}" dt="2022-03-07T12:20:49.055" v="872" actId="1076"/>
          <ac:spMkLst>
            <pc:docMk/>
            <pc:sldMk cId="4291742990" sldId="295"/>
            <ac:spMk id="12" creationId="{4A97E25F-DC16-400C-A6E6-FFBFC0D17003}"/>
          </ac:spMkLst>
        </pc:spChg>
      </pc:sldChg>
      <pc:sldChg chg="del">
        <pc:chgData name="Ana Bela Chavazas" userId="f0f2a989-6f3f-4de1-9924-f79ce8e5c2e0" providerId="ADAL" clId="{DAB8575E-B2D4-49AE-9C71-4FB61DF5CF70}" dt="2022-03-07T12:22:46.041" v="960" actId="47"/>
        <pc:sldMkLst>
          <pc:docMk/>
          <pc:sldMk cId="3940830650" sldId="296"/>
        </pc:sldMkLst>
      </pc:sldChg>
      <pc:sldChg chg="del">
        <pc:chgData name="Ana Bela Chavazas" userId="f0f2a989-6f3f-4de1-9924-f79ce8e5c2e0" providerId="ADAL" clId="{DAB8575E-B2D4-49AE-9C71-4FB61DF5CF70}" dt="2022-03-07T12:22:46.490" v="961" actId="47"/>
        <pc:sldMkLst>
          <pc:docMk/>
          <pc:sldMk cId="2461636373" sldId="297"/>
        </pc:sldMkLst>
      </pc:sldChg>
      <pc:sldChg chg="del">
        <pc:chgData name="Ana Bela Chavazas" userId="f0f2a989-6f3f-4de1-9924-f79ce8e5c2e0" providerId="ADAL" clId="{DAB8575E-B2D4-49AE-9C71-4FB61DF5CF70}" dt="2022-03-07T12:22:46.853" v="962" actId="47"/>
        <pc:sldMkLst>
          <pc:docMk/>
          <pc:sldMk cId="1907431193" sldId="298"/>
        </pc:sldMkLst>
      </pc:sldChg>
      <pc:sldChg chg="del">
        <pc:chgData name="Ana Bela Chavazas" userId="f0f2a989-6f3f-4de1-9924-f79ce8e5c2e0" providerId="ADAL" clId="{DAB8575E-B2D4-49AE-9C71-4FB61DF5CF70}" dt="2022-03-07T12:22:47.153" v="963" actId="47"/>
        <pc:sldMkLst>
          <pc:docMk/>
          <pc:sldMk cId="3204218172" sldId="299"/>
        </pc:sldMkLst>
      </pc:sldChg>
      <pc:sldChg chg="del">
        <pc:chgData name="Ana Bela Chavazas" userId="f0f2a989-6f3f-4de1-9924-f79ce8e5c2e0" providerId="ADAL" clId="{DAB8575E-B2D4-49AE-9C71-4FB61DF5CF70}" dt="2022-03-07T12:22:47.492" v="964" actId="47"/>
        <pc:sldMkLst>
          <pc:docMk/>
          <pc:sldMk cId="3837238227" sldId="300"/>
        </pc:sldMkLst>
      </pc:sldChg>
      <pc:sldChg chg="del">
        <pc:chgData name="Ana Bela Chavazas" userId="f0f2a989-6f3f-4de1-9924-f79ce8e5c2e0" providerId="ADAL" clId="{DAB8575E-B2D4-49AE-9C71-4FB61DF5CF70}" dt="2022-03-07T12:22:47.792" v="965" actId="47"/>
        <pc:sldMkLst>
          <pc:docMk/>
          <pc:sldMk cId="3296372370" sldId="301"/>
        </pc:sldMkLst>
      </pc:sldChg>
      <pc:sldChg chg="del">
        <pc:chgData name="Ana Bela Chavazas" userId="f0f2a989-6f3f-4de1-9924-f79ce8e5c2e0" providerId="ADAL" clId="{DAB8575E-B2D4-49AE-9C71-4FB61DF5CF70}" dt="2022-03-07T12:22:48.124" v="966" actId="47"/>
        <pc:sldMkLst>
          <pc:docMk/>
          <pc:sldMk cId="3053045913" sldId="302"/>
        </pc:sldMkLst>
      </pc:sldChg>
      <pc:sldChg chg="del">
        <pc:chgData name="Ana Bela Chavazas" userId="f0f2a989-6f3f-4de1-9924-f79ce8e5c2e0" providerId="ADAL" clId="{DAB8575E-B2D4-49AE-9C71-4FB61DF5CF70}" dt="2022-03-07T12:22:48.409" v="967" actId="47"/>
        <pc:sldMkLst>
          <pc:docMk/>
          <pc:sldMk cId="3521561053" sldId="303"/>
        </pc:sldMkLst>
      </pc:sldChg>
      <pc:sldChg chg="modSp add mod">
        <pc:chgData name="Ana Bela Chavazas" userId="f0f2a989-6f3f-4de1-9924-f79ce8e5c2e0" providerId="ADAL" clId="{DAB8575E-B2D4-49AE-9C71-4FB61DF5CF70}" dt="2022-03-07T12:21:21.187" v="925" actId="20577"/>
        <pc:sldMkLst>
          <pc:docMk/>
          <pc:sldMk cId="3376566580" sldId="304"/>
        </pc:sldMkLst>
        <pc:spChg chg="mod">
          <ac:chgData name="Ana Bela Chavazas" userId="f0f2a989-6f3f-4de1-9924-f79ce8e5c2e0" providerId="ADAL" clId="{DAB8575E-B2D4-49AE-9C71-4FB61DF5CF70}" dt="2022-03-07T12:21:21.187" v="925" actId="20577"/>
          <ac:spMkLst>
            <pc:docMk/>
            <pc:sldMk cId="3376566580" sldId="304"/>
            <ac:spMk id="3" creationId="{BE6E3D19-901B-6E43-814E-9FF1BD974BF7}"/>
          </ac:spMkLst>
        </pc:spChg>
      </pc:sldChg>
      <pc:sldChg chg="modSp add mod">
        <pc:chgData name="Ana Bela Chavazas" userId="f0f2a989-6f3f-4de1-9924-f79ce8e5c2e0" providerId="ADAL" clId="{DAB8575E-B2D4-49AE-9C71-4FB61DF5CF70}" dt="2022-03-07T12:23:13.525" v="979"/>
        <pc:sldMkLst>
          <pc:docMk/>
          <pc:sldMk cId="2552372600" sldId="305"/>
        </pc:sldMkLst>
        <pc:spChg chg="mod">
          <ac:chgData name="Ana Bela Chavazas" userId="f0f2a989-6f3f-4de1-9924-f79ce8e5c2e0" providerId="ADAL" clId="{DAB8575E-B2D4-49AE-9C71-4FB61DF5CF70}" dt="2022-03-07T12:23:13.525" v="979"/>
          <ac:spMkLst>
            <pc:docMk/>
            <pc:sldMk cId="2552372600" sldId="305"/>
            <ac:spMk id="3" creationId="{BE6E3D19-901B-6E43-814E-9FF1BD974BF7}"/>
          </ac:spMkLst>
        </pc:spChg>
      </pc:sldChg>
      <pc:sldChg chg="modSp add mod">
        <pc:chgData name="Ana Bela Chavazas" userId="f0f2a989-6f3f-4de1-9924-f79ce8e5c2e0" providerId="ADAL" clId="{DAB8575E-B2D4-49AE-9C71-4FB61DF5CF70}" dt="2022-03-07T12:23:26.823" v="984"/>
        <pc:sldMkLst>
          <pc:docMk/>
          <pc:sldMk cId="1764070144" sldId="306"/>
        </pc:sldMkLst>
        <pc:spChg chg="mod">
          <ac:chgData name="Ana Bela Chavazas" userId="f0f2a989-6f3f-4de1-9924-f79ce8e5c2e0" providerId="ADAL" clId="{DAB8575E-B2D4-49AE-9C71-4FB61DF5CF70}" dt="2022-03-07T12:23:26.823" v="984"/>
          <ac:spMkLst>
            <pc:docMk/>
            <pc:sldMk cId="1764070144" sldId="306"/>
            <ac:spMk id="3" creationId="{BE6E3D19-901B-6E43-814E-9FF1BD974BF7}"/>
          </ac:spMkLst>
        </pc:spChg>
      </pc:sldChg>
    </pc:docChg>
  </pc:docChgLst>
  <pc:docChgLst>
    <pc:chgData name="Ana Bela Chavazas" userId="f0f2a989-6f3f-4de1-9924-f79ce8e5c2e0" providerId="ADAL" clId="{C52C52A8-6AD3-45E8-A6D1-C2E36CD21491}"/>
    <pc:docChg chg="custSel addSld modSld modNotesMaster">
      <pc:chgData name="Ana Bela Chavazas" userId="f0f2a989-6f3f-4de1-9924-f79ce8e5c2e0" providerId="ADAL" clId="{C52C52A8-6AD3-45E8-A6D1-C2E36CD21491}" dt="2022-03-24T13:55:13.292" v="253" actId="5793"/>
      <pc:docMkLst>
        <pc:docMk/>
      </pc:docMkLst>
      <pc:sldChg chg="modSp mod">
        <pc:chgData name="Ana Bela Chavazas" userId="f0f2a989-6f3f-4de1-9924-f79ce8e5c2e0" providerId="ADAL" clId="{C52C52A8-6AD3-45E8-A6D1-C2E36CD21491}" dt="2022-03-24T13:44:03.050" v="146" actId="13926"/>
        <pc:sldMkLst>
          <pc:docMk/>
          <pc:sldMk cId="164733193" sldId="256"/>
        </pc:sldMkLst>
        <pc:spChg chg="mod">
          <ac:chgData name="Ana Bela Chavazas" userId="f0f2a989-6f3f-4de1-9924-f79ce8e5c2e0" providerId="ADAL" clId="{C52C52A8-6AD3-45E8-A6D1-C2E36CD21491}" dt="2022-03-24T13:44:03.050" v="146" actId="13926"/>
          <ac:spMkLst>
            <pc:docMk/>
            <pc:sldMk cId="164733193" sldId="256"/>
            <ac:spMk id="3" creationId="{F67F0A39-099C-3E4B-9823-6890D19C5FEF}"/>
          </ac:spMkLst>
        </pc:spChg>
      </pc:sldChg>
      <pc:sldChg chg="modSp mod">
        <pc:chgData name="Ana Bela Chavazas" userId="f0f2a989-6f3f-4de1-9924-f79ce8e5c2e0" providerId="ADAL" clId="{C52C52A8-6AD3-45E8-A6D1-C2E36CD21491}" dt="2022-03-24T13:55:13.292" v="253" actId="5793"/>
        <pc:sldMkLst>
          <pc:docMk/>
          <pc:sldMk cId="2077542152" sldId="281"/>
        </pc:sldMkLst>
        <pc:spChg chg="mod">
          <ac:chgData name="Ana Bela Chavazas" userId="f0f2a989-6f3f-4de1-9924-f79ce8e5c2e0" providerId="ADAL" clId="{C52C52A8-6AD3-45E8-A6D1-C2E36CD21491}" dt="2022-03-24T13:55:13.292" v="253" actId="5793"/>
          <ac:spMkLst>
            <pc:docMk/>
            <pc:sldMk cId="2077542152" sldId="281"/>
            <ac:spMk id="3" creationId="{BE6E3D19-901B-6E43-814E-9FF1BD974BF7}"/>
          </ac:spMkLst>
        </pc:spChg>
      </pc:sldChg>
      <pc:sldChg chg="modNotesTx">
        <pc:chgData name="Ana Bela Chavazas" userId="f0f2a989-6f3f-4de1-9924-f79ce8e5c2e0" providerId="ADAL" clId="{C52C52A8-6AD3-45E8-A6D1-C2E36CD21491}" dt="2022-03-23T13:50:37.965" v="63" actId="20577"/>
        <pc:sldMkLst>
          <pc:docMk/>
          <pc:sldMk cId="4291742990" sldId="295"/>
        </pc:sldMkLst>
      </pc:sldChg>
      <pc:sldChg chg="modSp mod modNotesTx">
        <pc:chgData name="Ana Bela Chavazas" userId="f0f2a989-6f3f-4de1-9924-f79ce8e5c2e0" providerId="ADAL" clId="{C52C52A8-6AD3-45E8-A6D1-C2E36CD21491}" dt="2022-03-23T11:22:44.325" v="49" actId="20577"/>
        <pc:sldMkLst>
          <pc:docMk/>
          <pc:sldMk cId="2552372600" sldId="305"/>
        </pc:sldMkLst>
        <pc:spChg chg="mod">
          <ac:chgData name="Ana Bela Chavazas" userId="f0f2a989-6f3f-4de1-9924-f79ce8e5c2e0" providerId="ADAL" clId="{C52C52A8-6AD3-45E8-A6D1-C2E36CD21491}" dt="2022-03-23T11:16:02.343" v="19" actId="20577"/>
          <ac:spMkLst>
            <pc:docMk/>
            <pc:sldMk cId="2552372600" sldId="305"/>
            <ac:spMk id="3" creationId="{BE6E3D19-901B-6E43-814E-9FF1BD974BF7}"/>
          </ac:spMkLst>
        </pc:spChg>
      </pc:sldChg>
      <pc:sldChg chg="modNotesTx">
        <pc:chgData name="Ana Bela Chavazas" userId="f0f2a989-6f3f-4de1-9924-f79ce8e5c2e0" providerId="ADAL" clId="{C52C52A8-6AD3-45E8-A6D1-C2E36CD21491}" dt="2022-03-23T13:50:44.384" v="67" actId="20577"/>
        <pc:sldMkLst>
          <pc:docMk/>
          <pc:sldMk cId="1295193515" sldId="308"/>
        </pc:sldMkLst>
      </pc:sldChg>
      <pc:sldChg chg="modSp mod modNotesTx">
        <pc:chgData name="Ana Bela Chavazas" userId="f0f2a989-6f3f-4de1-9924-f79ce8e5c2e0" providerId="ADAL" clId="{C52C52A8-6AD3-45E8-A6D1-C2E36CD21491}" dt="2022-03-23T11:23:25.327" v="53" actId="20577"/>
        <pc:sldMkLst>
          <pc:docMk/>
          <pc:sldMk cId="32144600" sldId="313"/>
        </pc:sldMkLst>
        <pc:spChg chg="mod">
          <ac:chgData name="Ana Bela Chavazas" userId="f0f2a989-6f3f-4de1-9924-f79ce8e5c2e0" providerId="ADAL" clId="{C52C52A8-6AD3-45E8-A6D1-C2E36CD21491}" dt="2022-03-23T11:16:23.066" v="27" actId="20577"/>
          <ac:spMkLst>
            <pc:docMk/>
            <pc:sldMk cId="32144600" sldId="313"/>
            <ac:spMk id="3" creationId="{BE6E3D19-901B-6E43-814E-9FF1BD974BF7}"/>
          </ac:spMkLst>
        </pc:spChg>
      </pc:sldChg>
      <pc:sldChg chg="addSp delSp modSp add mod">
        <pc:chgData name="Ana Bela Chavazas" userId="f0f2a989-6f3f-4de1-9924-f79ce8e5c2e0" providerId="ADAL" clId="{C52C52A8-6AD3-45E8-A6D1-C2E36CD21491}" dt="2022-03-24T13:27:45.983" v="99" actId="207"/>
        <pc:sldMkLst>
          <pc:docMk/>
          <pc:sldMk cId="4258238874" sldId="318"/>
        </pc:sldMkLst>
        <pc:spChg chg="del">
          <ac:chgData name="Ana Bela Chavazas" userId="f0f2a989-6f3f-4de1-9924-f79ce8e5c2e0" providerId="ADAL" clId="{C52C52A8-6AD3-45E8-A6D1-C2E36CD21491}" dt="2022-03-24T13:26:53.582" v="87" actId="478"/>
          <ac:spMkLst>
            <pc:docMk/>
            <pc:sldMk cId="4258238874" sldId="318"/>
            <ac:spMk id="3" creationId="{BE6E3D19-901B-6E43-814E-9FF1BD974BF7}"/>
          </ac:spMkLst>
        </pc:spChg>
        <pc:spChg chg="mod">
          <ac:chgData name="Ana Bela Chavazas" userId="f0f2a989-6f3f-4de1-9924-f79ce8e5c2e0" providerId="ADAL" clId="{C52C52A8-6AD3-45E8-A6D1-C2E36CD21491}" dt="2022-03-24T13:27:04.603" v="91" actId="20577"/>
          <ac:spMkLst>
            <pc:docMk/>
            <pc:sldMk cId="4258238874" sldId="318"/>
            <ac:spMk id="5" creationId="{D5AC289D-9250-4A4B-92AA-A30A3E0FF4AA}"/>
          </ac:spMkLst>
        </pc:spChg>
        <pc:spChg chg="add del mod">
          <ac:chgData name="Ana Bela Chavazas" userId="f0f2a989-6f3f-4de1-9924-f79ce8e5c2e0" providerId="ADAL" clId="{C52C52A8-6AD3-45E8-A6D1-C2E36CD21491}" dt="2022-03-24T13:26:56.148" v="88" actId="478"/>
          <ac:spMkLst>
            <pc:docMk/>
            <pc:sldMk cId="4258238874" sldId="318"/>
            <ac:spMk id="7" creationId="{4A940666-C5C9-4364-8181-3AE947B8131E}"/>
          </ac:spMkLst>
        </pc:spChg>
        <pc:graphicFrameChg chg="add mod modGraphic">
          <ac:chgData name="Ana Bela Chavazas" userId="f0f2a989-6f3f-4de1-9924-f79ce8e5c2e0" providerId="ADAL" clId="{C52C52A8-6AD3-45E8-A6D1-C2E36CD21491}" dt="2022-03-24T13:27:45.983" v="99" actId="207"/>
          <ac:graphicFrameMkLst>
            <pc:docMk/>
            <pc:sldMk cId="4258238874" sldId="318"/>
            <ac:graphicFrameMk id="8" creationId="{43CEBD42-1DA6-494C-AC27-E2740C68298A}"/>
          </ac:graphicFrameMkLst>
        </pc:graphicFrameChg>
      </pc:sldChg>
    </pc:docChg>
  </pc:docChgLst>
  <pc:docChgLst>
    <pc:chgData name="Ana Bela Chavazas" userId="f0f2a989-6f3f-4de1-9924-f79ce8e5c2e0" providerId="ADAL" clId="{FB1D832B-D60F-4029-8C97-1ED5EE87F288}"/>
    <pc:docChg chg="custSel modSld">
      <pc:chgData name="Ana Bela Chavazas" userId="f0f2a989-6f3f-4de1-9924-f79ce8e5c2e0" providerId="ADAL" clId="{FB1D832B-D60F-4029-8C97-1ED5EE87F288}" dt="2022-04-14T14:49:14.710" v="2" actId="20577"/>
      <pc:docMkLst>
        <pc:docMk/>
      </pc:docMkLst>
      <pc:sldChg chg="modSp mod">
        <pc:chgData name="Ana Bela Chavazas" userId="f0f2a989-6f3f-4de1-9924-f79ce8e5c2e0" providerId="ADAL" clId="{FB1D832B-D60F-4029-8C97-1ED5EE87F288}" dt="2022-04-14T14:49:14.710" v="2" actId="20577"/>
        <pc:sldMkLst>
          <pc:docMk/>
          <pc:sldMk cId="2077542152" sldId="281"/>
        </pc:sldMkLst>
        <pc:spChg chg="mod">
          <ac:chgData name="Ana Bela Chavazas" userId="f0f2a989-6f3f-4de1-9924-f79ce8e5c2e0" providerId="ADAL" clId="{FB1D832B-D60F-4029-8C97-1ED5EE87F288}" dt="2022-04-14T14:49:14.710" v="2" actId="20577"/>
          <ac:spMkLst>
            <pc:docMk/>
            <pc:sldMk cId="2077542152" sldId="281"/>
            <ac:spMk id="3" creationId="{BE6E3D19-901B-6E43-814E-9FF1BD974BF7}"/>
          </ac:spMkLst>
        </pc:spChg>
      </pc:sldChg>
      <pc:sldChg chg="modSp mod">
        <pc:chgData name="Ana Bela Chavazas" userId="f0f2a989-6f3f-4de1-9924-f79ce8e5c2e0" providerId="ADAL" clId="{FB1D832B-D60F-4029-8C97-1ED5EE87F288}" dt="2022-04-14T14:48:43.311" v="1" actId="207"/>
        <pc:sldMkLst>
          <pc:docMk/>
          <pc:sldMk cId="4258238874" sldId="318"/>
        </pc:sldMkLst>
        <pc:graphicFrameChg chg="modGraphic">
          <ac:chgData name="Ana Bela Chavazas" userId="f0f2a989-6f3f-4de1-9924-f79ce8e5c2e0" providerId="ADAL" clId="{FB1D832B-D60F-4029-8C97-1ED5EE87F288}" dt="2022-04-14T14:48:43.311" v="1" actId="207"/>
          <ac:graphicFrameMkLst>
            <pc:docMk/>
            <pc:sldMk cId="4258238874" sldId="318"/>
            <ac:graphicFrameMk id="6" creationId="{2C00E67B-671F-4897-B47C-62E9901C50CB}"/>
          </ac:graphicFrameMkLst>
        </pc:graphicFrameChg>
      </pc:sldChg>
    </pc:docChg>
  </pc:docChgLst>
  <pc:docChgLst>
    <pc:chgData name="Ana Bela Chavazas" userId="f0f2a989-6f3f-4de1-9924-f79ce8e5c2e0" providerId="ADAL" clId="{BD3F587F-DFFE-4736-A847-C697A3CFA820}"/>
    <pc:docChg chg="undo custSel addSld delSld modSld sldOrd">
      <pc:chgData name="Ana Bela Chavazas" userId="f0f2a989-6f3f-4de1-9924-f79ce8e5c2e0" providerId="ADAL" clId="{BD3F587F-DFFE-4736-A847-C697A3CFA820}" dt="2022-03-17T16:04:50.678" v="976" actId="20577"/>
      <pc:docMkLst>
        <pc:docMk/>
      </pc:docMkLst>
      <pc:sldChg chg="modSp mod">
        <pc:chgData name="Ana Bela Chavazas" userId="f0f2a989-6f3f-4de1-9924-f79ce8e5c2e0" providerId="ADAL" clId="{BD3F587F-DFFE-4736-A847-C697A3CFA820}" dt="2022-03-17T09:19:40.404" v="475"/>
        <pc:sldMkLst>
          <pc:docMk/>
          <pc:sldMk cId="164733193" sldId="256"/>
        </pc:sldMkLst>
        <pc:spChg chg="mod">
          <ac:chgData name="Ana Bela Chavazas" userId="f0f2a989-6f3f-4de1-9924-f79ce8e5c2e0" providerId="ADAL" clId="{BD3F587F-DFFE-4736-A847-C697A3CFA820}" dt="2022-03-17T09:19:40.404" v="475"/>
          <ac:spMkLst>
            <pc:docMk/>
            <pc:sldMk cId="164733193" sldId="256"/>
            <ac:spMk id="3" creationId="{F67F0A39-099C-3E4B-9823-6890D19C5FEF}"/>
          </ac:spMkLst>
        </pc:spChg>
      </pc:sldChg>
      <pc:sldChg chg="modSp mod">
        <pc:chgData name="Ana Bela Chavazas" userId="f0f2a989-6f3f-4de1-9924-f79ce8e5c2e0" providerId="ADAL" clId="{BD3F587F-DFFE-4736-A847-C697A3CFA820}" dt="2022-03-17T12:41:03.518" v="485" actId="5793"/>
        <pc:sldMkLst>
          <pc:docMk/>
          <pc:sldMk cId="3077249120" sldId="258"/>
        </pc:sldMkLst>
        <pc:spChg chg="mod">
          <ac:chgData name="Ana Bela Chavazas" userId="f0f2a989-6f3f-4de1-9924-f79ce8e5c2e0" providerId="ADAL" clId="{BD3F587F-DFFE-4736-A847-C697A3CFA820}" dt="2022-03-17T12:41:03.518" v="485" actId="5793"/>
          <ac:spMkLst>
            <pc:docMk/>
            <pc:sldMk cId="3077249120" sldId="258"/>
            <ac:spMk id="3" creationId="{BE6E3D19-901B-6E43-814E-9FF1BD974BF7}"/>
          </ac:spMkLst>
        </pc:spChg>
      </pc:sldChg>
      <pc:sldChg chg="del">
        <pc:chgData name="Ana Bela Chavazas" userId="f0f2a989-6f3f-4de1-9924-f79ce8e5c2e0" providerId="ADAL" clId="{BD3F587F-DFFE-4736-A847-C697A3CFA820}" dt="2022-03-17T12:41:05.622" v="486" actId="47"/>
        <pc:sldMkLst>
          <pc:docMk/>
          <pc:sldMk cId="2790493842" sldId="259"/>
        </pc:sldMkLst>
      </pc:sldChg>
      <pc:sldChg chg="modSp mod">
        <pc:chgData name="Ana Bela Chavazas" userId="f0f2a989-6f3f-4de1-9924-f79ce8e5c2e0" providerId="ADAL" clId="{BD3F587F-DFFE-4736-A847-C697A3CFA820}" dt="2022-03-17T15:44:51.477" v="833" actId="20577"/>
        <pc:sldMkLst>
          <pc:docMk/>
          <pc:sldMk cId="426746792" sldId="261"/>
        </pc:sldMkLst>
        <pc:spChg chg="mod">
          <ac:chgData name="Ana Bela Chavazas" userId="f0f2a989-6f3f-4de1-9924-f79ce8e5c2e0" providerId="ADAL" clId="{BD3F587F-DFFE-4736-A847-C697A3CFA820}" dt="2022-03-17T12:41:47.652" v="533" actId="20577"/>
          <ac:spMkLst>
            <pc:docMk/>
            <pc:sldMk cId="426746792" sldId="261"/>
            <ac:spMk id="3" creationId="{BE6E3D19-901B-6E43-814E-9FF1BD974BF7}"/>
          </ac:spMkLst>
        </pc:spChg>
        <pc:spChg chg="mod">
          <ac:chgData name="Ana Bela Chavazas" userId="f0f2a989-6f3f-4de1-9924-f79ce8e5c2e0" providerId="ADAL" clId="{BD3F587F-DFFE-4736-A847-C697A3CFA820}" dt="2022-03-17T15:44:51.477" v="833" actId="20577"/>
          <ac:spMkLst>
            <pc:docMk/>
            <pc:sldMk cId="426746792" sldId="261"/>
            <ac:spMk id="5" creationId="{D5AC289D-9250-4A4B-92AA-A30A3E0FF4AA}"/>
          </ac:spMkLst>
        </pc:spChg>
      </pc:sldChg>
      <pc:sldChg chg="modSp mod">
        <pc:chgData name="Ana Bela Chavazas" userId="f0f2a989-6f3f-4de1-9924-f79ce8e5c2e0" providerId="ADAL" clId="{BD3F587F-DFFE-4736-A847-C697A3CFA820}" dt="2022-03-17T15:44:41.489" v="829" actId="20577"/>
        <pc:sldMkLst>
          <pc:docMk/>
          <pc:sldMk cId="1673094722" sldId="263"/>
        </pc:sldMkLst>
        <pc:spChg chg="mod">
          <ac:chgData name="Ana Bela Chavazas" userId="f0f2a989-6f3f-4de1-9924-f79ce8e5c2e0" providerId="ADAL" clId="{BD3F587F-DFFE-4736-A847-C697A3CFA820}" dt="2022-03-17T12:41:17.866" v="487" actId="11"/>
          <ac:spMkLst>
            <pc:docMk/>
            <pc:sldMk cId="1673094722" sldId="263"/>
            <ac:spMk id="3" creationId="{BE6E3D19-901B-6E43-814E-9FF1BD974BF7}"/>
          </ac:spMkLst>
        </pc:spChg>
        <pc:spChg chg="mod">
          <ac:chgData name="Ana Bela Chavazas" userId="f0f2a989-6f3f-4de1-9924-f79ce8e5c2e0" providerId="ADAL" clId="{BD3F587F-DFFE-4736-A847-C697A3CFA820}" dt="2022-03-17T15:44:41.489" v="829" actId="20577"/>
          <ac:spMkLst>
            <pc:docMk/>
            <pc:sldMk cId="1673094722" sldId="263"/>
            <ac:spMk id="5" creationId="{D5AC289D-9250-4A4B-92AA-A30A3E0FF4AA}"/>
          </ac:spMkLst>
        </pc:spChg>
      </pc:sldChg>
      <pc:sldChg chg="modSp mod">
        <pc:chgData name="Ana Bela Chavazas" userId="f0f2a989-6f3f-4de1-9924-f79ce8e5c2e0" providerId="ADAL" clId="{BD3F587F-DFFE-4736-A847-C697A3CFA820}" dt="2022-03-17T15:44:47.100" v="831" actId="20577"/>
        <pc:sldMkLst>
          <pc:docMk/>
          <pc:sldMk cId="3223007783" sldId="264"/>
        </pc:sldMkLst>
        <pc:spChg chg="mod">
          <ac:chgData name="Ana Bela Chavazas" userId="f0f2a989-6f3f-4de1-9924-f79ce8e5c2e0" providerId="ADAL" clId="{BD3F587F-DFFE-4736-A847-C697A3CFA820}" dt="2022-03-17T12:41:29.497" v="489" actId="11"/>
          <ac:spMkLst>
            <pc:docMk/>
            <pc:sldMk cId="3223007783" sldId="264"/>
            <ac:spMk id="3" creationId="{BE6E3D19-901B-6E43-814E-9FF1BD974BF7}"/>
          </ac:spMkLst>
        </pc:spChg>
        <pc:spChg chg="mod">
          <ac:chgData name="Ana Bela Chavazas" userId="f0f2a989-6f3f-4de1-9924-f79ce8e5c2e0" providerId="ADAL" clId="{BD3F587F-DFFE-4736-A847-C697A3CFA820}" dt="2022-03-17T15:44:47.100" v="831" actId="20577"/>
          <ac:spMkLst>
            <pc:docMk/>
            <pc:sldMk cId="3223007783" sldId="264"/>
            <ac:spMk id="5" creationId="{D5AC289D-9250-4A4B-92AA-A30A3E0FF4AA}"/>
          </ac:spMkLst>
        </pc:spChg>
      </pc:sldChg>
      <pc:sldChg chg="modSp mod">
        <pc:chgData name="Ana Bela Chavazas" userId="f0f2a989-6f3f-4de1-9924-f79ce8e5c2e0" providerId="ADAL" clId="{BD3F587F-DFFE-4736-A847-C697A3CFA820}" dt="2022-03-17T15:51:32.194" v="933" actId="122"/>
        <pc:sldMkLst>
          <pc:docMk/>
          <pc:sldMk cId="2077542152" sldId="281"/>
        </pc:sldMkLst>
        <pc:spChg chg="mod">
          <ac:chgData name="Ana Bela Chavazas" userId="f0f2a989-6f3f-4de1-9924-f79ce8e5c2e0" providerId="ADAL" clId="{BD3F587F-DFFE-4736-A847-C697A3CFA820}" dt="2022-03-17T15:51:32.194" v="933" actId="122"/>
          <ac:spMkLst>
            <pc:docMk/>
            <pc:sldMk cId="2077542152" sldId="281"/>
            <ac:spMk id="3" creationId="{BE6E3D19-901B-6E43-814E-9FF1BD974BF7}"/>
          </ac:spMkLst>
        </pc:spChg>
        <pc:spChg chg="mod">
          <ac:chgData name="Ana Bela Chavazas" userId="f0f2a989-6f3f-4de1-9924-f79ce8e5c2e0" providerId="ADAL" clId="{BD3F587F-DFFE-4736-A847-C697A3CFA820}" dt="2022-03-17T15:45:39.227" v="852" actId="20577"/>
          <ac:spMkLst>
            <pc:docMk/>
            <pc:sldMk cId="2077542152" sldId="281"/>
            <ac:spMk id="5" creationId="{D5AC289D-9250-4A4B-92AA-A30A3E0FF4AA}"/>
          </ac:spMkLst>
        </pc:spChg>
      </pc:sldChg>
      <pc:sldChg chg="addSp delSp modSp mod modNotesTx">
        <pc:chgData name="Ana Bela Chavazas" userId="f0f2a989-6f3f-4de1-9924-f79ce8e5c2e0" providerId="ADAL" clId="{BD3F587F-DFFE-4736-A847-C697A3CFA820}" dt="2022-03-17T15:45:25.614" v="846" actId="20577"/>
        <pc:sldMkLst>
          <pc:docMk/>
          <pc:sldMk cId="4291742990" sldId="295"/>
        </pc:sldMkLst>
        <pc:spChg chg="del">
          <ac:chgData name="Ana Bela Chavazas" userId="f0f2a989-6f3f-4de1-9924-f79ce8e5c2e0" providerId="ADAL" clId="{BD3F587F-DFFE-4736-A847-C697A3CFA820}" dt="2022-03-14T14:04:55.419" v="0" actId="478"/>
          <ac:spMkLst>
            <pc:docMk/>
            <pc:sldMk cId="4291742990" sldId="295"/>
            <ac:spMk id="3" creationId="{BE6E3D19-901B-6E43-814E-9FF1BD974BF7}"/>
          </ac:spMkLst>
        </pc:spChg>
        <pc:spChg chg="mod">
          <ac:chgData name="Ana Bela Chavazas" userId="f0f2a989-6f3f-4de1-9924-f79ce8e5c2e0" providerId="ADAL" clId="{BD3F587F-DFFE-4736-A847-C697A3CFA820}" dt="2022-03-17T15:45:25.614" v="846" actId="20577"/>
          <ac:spMkLst>
            <pc:docMk/>
            <pc:sldMk cId="4291742990" sldId="295"/>
            <ac:spMk id="5" creationId="{D5AC289D-9250-4A4B-92AA-A30A3E0FF4AA}"/>
          </ac:spMkLst>
        </pc:spChg>
        <pc:spChg chg="add del mod">
          <ac:chgData name="Ana Bela Chavazas" userId="f0f2a989-6f3f-4de1-9924-f79ce8e5c2e0" providerId="ADAL" clId="{BD3F587F-DFFE-4736-A847-C697A3CFA820}" dt="2022-03-14T14:04:58.011" v="1" actId="478"/>
          <ac:spMkLst>
            <pc:docMk/>
            <pc:sldMk cId="4291742990" sldId="295"/>
            <ac:spMk id="6" creationId="{B1077495-7C39-4B1C-8810-DE557FC729AA}"/>
          </ac:spMkLst>
        </pc:spChg>
        <pc:spChg chg="mod">
          <ac:chgData name="Ana Bela Chavazas" userId="f0f2a989-6f3f-4de1-9924-f79ce8e5c2e0" providerId="ADAL" clId="{BD3F587F-DFFE-4736-A847-C697A3CFA820}" dt="2022-03-17T12:42:41.887" v="555" actId="11"/>
          <ac:spMkLst>
            <pc:docMk/>
            <pc:sldMk cId="4291742990" sldId="295"/>
            <ac:spMk id="7" creationId="{BE6E3D19-901B-6E43-814E-9FF1BD974BF7}"/>
          </ac:spMkLst>
        </pc:spChg>
        <pc:spChg chg="add mod">
          <ac:chgData name="Ana Bela Chavazas" userId="f0f2a989-6f3f-4de1-9924-f79ce8e5c2e0" providerId="ADAL" clId="{BD3F587F-DFFE-4736-A847-C697A3CFA820}" dt="2022-03-14T14:05:02.999" v="2"/>
          <ac:spMkLst>
            <pc:docMk/>
            <pc:sldMk cId="4291742990" sldId="295"/>
            <ac:spMk id="8" creationId="{DC3BC605-3574-4ABF-98C4-F8E505112778}"/>
          </ac:spMkLst>
        </pc:spChg>
      </pc:sldChg>
      <pc:sldChg chg="delSp modSp mod">
        <pc:chgData name="Ana Bela Chavazas" userId="f0f2a989-6f3f-4de1-9924-f79ce8e5c2e0" providerId="ADAL" clId="{BD3F587F-DFFE-4736-A847-C697A3CFA820}" dt="2022-03-17T15:56:38.106" v="936" actId="255"/>
        <pc:sldMkLst>
          <pc:docMk/>
          <pc:sldMk cId="3376566580" sldId="304"/>
        </pc:sldMkLst>
        <pc:spChg chg="mod">
          <ac:chgData name="Ana Bela Chavazas" userId="f0f2a989-6f3f-4de1-9924-f79ce8e5c2e0" providerId="ADAL" clId="{BD3F587F-DFFE-4736-A847-C697A3CFA820}" dt="2022-03-17T15:56:38.106" v="936" actId="255"/>
          <ac:spMkLst>
            <pc:docMk/>
            <pc:sldMk cId="3376566580" sldId="304"/>
            <ac:spMk id="3" creationId="{BE6E3D19-901B-6E43-814E-9FF1BD974BF7}"/>
          </ac:spMkLst>
        </pc:spChg>
        <pc:spChg chg="del mod">
          <ac:chgData name="Ana Bela Chavazas" userId="f0f2a989-6f3f-4de1-9924-f79ce8e5c2e0" providerId="ADAL" clId="{BD3F587F-DFFE-4736-A847-C697A3CFA820}" dt="2022-03-17T12:42:15.643" v="548" actId="478"/>
          <ac:spMkLst>
            <pc:docMk/>
            <pc:sldMk cId="3376566580" sldId="304"/>
            <ac:spMk id="6" creationId="{BE6E3D19-901B-6E43-814E-9FF1BD974BF7}"/>
          </ac:spMkLst>
        </pc:spChg>
      </pc:sldChg>
      <pc:sldChg chg="modSp mod ord modNotesTx">
        <pc:chgData name="Ana Bela Chavazas" userId="f0f2a989-6f3f-4de1-9924-f79ce8e5c2e0" providerId="ADAL" clId="{BD3F587F-DFFE-4736-A847-C697A3CFA820}" dt="2022-03-17T16:04:11.188" v="975" actId="20577"/>
        <pc:sldMkLst>
          <pc:docMk/>
          <pc:sldMk cId="2552372600" sldId="305"/>
        </pc:sldMkLst>
        <pc:spChg chg="mod">
          <ac:chgData name="Ana Bela Chavazas" userId="f0f2a989-6f3f-4de1-9924-f79ce8e5c2e0" providerId="ADAL" clId="{BD3F587F-DFFE-4736-A847-C697A3CFA820}" dt="2022-03-17T16:04:11.188" v="975" actId="20577"/>
          <ac:spMkLst>
            <pc:docMk/>
            <pc:sldMk cId="2552372600" sldId="305"/>
            <ac:spMk id="3" creationId="{BE6E3D19-901B-6E43-814E-9FF1BD974BF7}"/>
          </ac:spMkLst>
        </pc:spChg>
      </pc:sldChg>
      <pc:sldChg chg="addSp delSp modSp mod modNotesTx">
        <pc:chgData name="Ana Bela Chavazas" userId="f0f2a989-6f3f-4de1-9924-f79ce8e5c2e0" providerId="ADAL" clId="{BD3F587F-DFFE-4736-A847-C697A3CFA820}" dt="2022-03-17T15:45:31.441" v="848" actId="20577"/>
        <pc:sldMkLst>
          <pc:docMk/>
          <pc:sldMk cId="795556731" sldId="307"/>
        </pc:sldMkLst>
        <pc:spChg chg="del">
          <ac:chgData name="Ana Bela Chavazas" userId="f0f2a989-6f3f-4de1-9924-f79ce8e5c2e0" providerId="ADAL" clId="{BD3F587F-DFFE-4736-A847-C697A3CFA820}" dt="2022-03-14T14:05:14.137" v="4" actId="478"/>
          <ac:spMkLst>
            <pc:docMk/>
            <pc:sldMk cId="795556731" sldId="307"/>
            <ac:spMk id="3" creationId="{BE6E3D19-901B-6E43-814E-9FF1BD974BF7}"/>
          </ac:spMkLst>
        </pc:spChg>
        <pc:spChg chg="mod">
          <ac:chgData name="Ana Bela Chavazas" userId="f0f2a989-6f3f-4de1-9924-f79ce8e5c2e0" providerId="ADAL" clId="{BD3F587F-DFFE-4736-A847-C697A3CFA820}" dt="2022-03-17T15:45:31.441" v="848" actId="20577"/>
          <ac:spMkLst>
            <pc:docMk/>
            <pc:sldMk cId="795556731" sldId="307"/>
            <ac:spMk id="5" creationId="{D5AC289D-9250-4A4B-92AA-A30A3E0FF4AA}"/>
          </ac:spMkLst>
        </pc:spChg>
        <pc:spChg chg="add del mod">
          <ac:chgData name="Ana Bela Chavazas" userId="f0f2a989-6f3f-4de1-9924-f79ce8e5c2e0" providerId="ADAL" clId="{BD3F587F-DFFE-4736-A847-C697A3CFA820}" dt="2022-03-14T14:05:16.336" v="5" actId="478"/>
          <ac:spMkLst>
            <pc:docMk/>
            <pc:sldMk cId="795556731" sldId="307"/>
            <ac:spMk id="6" creationId="{5A8C6A81-32B4-4815-9870-E9EE64748713}"/>
          </ac:spMkLst>
        </pc:spChg>
        <pc:spChg chg="add mod">
          <ac:chgData name="Ana Bela Chavazas" userId="f0f2a989-6f3f-4de1-9924-f79ce8e5c2e0" providerId="ADAL" clId="{BD3F587F-DFFE-4736-A847-C697A3CFA820}" dt="2022-03-14T14:05:23.868" v="6"/>
          <ac:spMkLst>
            <pc:docMk/>
            <pc:sldMk cId="795556731" sldId="307"/>
            <ac:spMk id="8" creationId="{2EA3D36F-F08E-435B-AB19-A9689398B5BB}"/>
          </ac:spMkLst>
        </pc:spChg>
        <pc:spChg chg="mod">
          <ac:chgData name="Ana Bela Chavazas" userId="f0f2a989-6f3f-4de1-9924-f79ce8e5c2e0" providerId="ADAL" clId="{BD3F587F-DFFE-4736-A847-C697A3CFA820}" dt="2022-03-17T12:42:44.478" v="556" actId="11"/>
          <ac:spMkLst>
            <pc:docMk/>
            <pc:sldMk cId="795556731" sldId="307"/>
            <ac:spMk id="9" creationId="{BE6E3D19-901B-6E43-814E-9FF1BD974BF7}"/>
          </ac:spMkLst>
        </pc:spChg>
      </pc:sldChg>
      <pc:sldChg chg="addSp delSp modSp mod modNotesTx">
        <pc:chgData name="Ana Bela Chavazas" userId="f0f2a989-6f3f-4de1-9924-f79ce8e5c2e0" providerId="ADAL" clId="{BD3F587F-DFFE-4736-A847-C697A3CFA820}" dt="2022-03-17T15:45:35.180" v="850" actId="20577"/>
        <pc:sldMkLst>
          <pc:docMk/>
          <pc:sldMk cId="1295193515" sldId="308"/>
        </pc:sldMkLst>
        <pc:spChg chg="del">
          <ac:chgData name="Ana Bela Chavazas" userId="f0f2a989-6f3f-4de1-9924-f79ce8e5c2e0" providerId="ADAL" clId="{BD3F587F-DFFE-4736-A847-C697A3CFA820}" dt="2022-03-14T14:05:42.661" v="8" actId="478"/>
          <ac:spMkLst>
            <pc:docMk/>
            <pc:sldMk cId="1295193515" sldId="308"/>
            <ac:spMk id="3" creationId="{BE6E3D19-901B-6E43-814E-9FF1BD974BF7}"/>
          </ac:spMkLst>
        </pc:spChg>
        <pc:spChg chg="mod">
          <ac:chgData name="Ana Bela Chavazas" userId="f0f2a989-6f3f-4de1-9924-f79ce8e5c2e0" providerId="ADAL" clId="{BD3F587F-DFFE-4736-A847-C697A3CFA820}" dt="2022-03-17T15:45:35.180" v="850" actId="20577"/>
          <ac:spMkLst>
            <pc:docMk/>
            <pc:sldMk cId="1295193515" sldId="308"/>
            <ac:spMk id="5" creationId="{D5AC289D-9250-4A4B-92AA-A30A3E0FF4AA}"/>
          </ac:spMkLst>
        </pc:spChg>
        <pc:spChg chg="add del mod">
          <ac:chgData name="Ana Bela Chavazas" userId="f0f2a989-6f3f-4de1-9924-f79ce8e5c2e0" providerId="ADAL" clId="{BD3F587F-DFFE-4736-A847-C697A3CFA820}" dt="2022-03-14T14:05:44.164" v="9" actId="478"/>
          <ac:spMkLst>
            <pc:docMk/>
            <pc:sldMk cId="1295193515" sldId="308"/>
            <ac:spMk id="6" creationId="{DAFF7583-778F-47FE-BCCD-9F7DFBE7A353}"/>
          </ac:spMkLst>
        </pc:spChg>
        <pc:spChg chg="mod">
          <ac:chgData name="Ana Bela Chavazas" userId="f0f2a989-6f3f-4de1-9924-f79ce8e5c2e0" providerId="ADAL" clId="{BD3F587F-DFFE-4736-A847-C697A3CFA820}" dt="2022-03-17T12:42:46.820" v="557" actId="11"/>
          <ac:spMkLst>
            <pc:docMk/>
            <pc:sldMk cId="1295193515" sldId="308"/>
            <ac:spMk id="7" creationId="{BE6E3D19-901B-6E43-814E-9FF1BD974BF7}"/>
          </ac:spMkLst>
        </pc:spChg>
        <pc:spChg chg="add mod">
          <ac:chgData name="Ana Bela Chavazas" userId="f0f2a989-6f3f-4de1-9924-f79ce8e5c2e0" providerId="ADAL" clId="{BD3F587F-DFFE-4736-A847-C697A3CFA820}" dt="2022-03-14T14:05:47.896" v="10"/>
          <ac:spMkLst>
            <pc:docMk/>
            <pc:sldMk cId="1295193515" sldId="308"/>
            <ac:spMk id="8" creationId="{9073E42D-0747-4176-848E-03F686824108}"/>
          </ac:spMkLst>
        </pc:spChg>
      </pc:sldChg>
      <pc:sldChg chg="del">
        <pc:chgData name="Ana Bela Chavazas" userId="f0f2a989-6f3f-4de1-9924-f79ce8e5c2e0" providerId="ADAL" clId="{BD3F587F-DFFE-4736-A847-C697A3CFA820}" dt="2022-03-14T14:15:18.081" v="413" actId="47"/>
        <pc:sldMkLst>
          <pc:docMk/>
          <pc:sldMk cId="3592948835" sldId="309"/>
        </pc:sldMkLst>
      </pc:sldChg>
      <pc:sldChg chg="del">
        <pc:chgData name="Ana Bela Chavazas" userId="f0f2a989-6f3f-4de1-9924-f79ce8e5c2e0" providerId="ADAL" clId="{BD3F587F-DFFE-4736-A847-C697A3CFA820}" dt="2022-03-14T14:15:19.199" v="414" actId="47"/>
        <pc:sldMkLst>
          <pc:docMk/>
          <pc:sldMk cId="3706060715" sldId="310"/>
        </pc:sldMkLst>
      </pc:sldChg>
      <pc:sldChg chg="modSp mod">
        <pc:chgData name="Ana Bela Chavazas" userId="f0f2a989-6f3f-4de1-9924-f79ce8e5c2e0" providerId="ADAL" clId="{BD3F587F-DFFE-4736-A847-C697A3CFA820}" dt="2022-03-17T16:03:38.508" v="972" actId="179"/>
        <pc:sldMkLst>
          <pc:docMk/>
          <pc:sldMk cId="830075594" sldId="312"/>
        </pc:sldMkLst>
        <pc:spChg chg="mod">
          <ac:chgData name="Ana Bela Chavazas" userId="f0f2a989-6f3f-4de1-9924-f79ce8e5c2e0" providerId="ADAL" clId="{BD3F587F-DFFE-4736-A847-C697A3CFA820}" dt="2022-03-17T16:03:38.508" v="972" actId="179"/>
          <ac:spMkLst>
            <pc:docMk/>
            <pc:sldMk cId="830075594" sldId="312"/>
            <ac:spMk id="3" creationId="{BE6E3D19-901B-6E43-814E-9FF1BD974BF7}"/>
          </ac:spMkLst>
        </pc:spChg>
        <pc:spChg chg="mod">
          <ac:chgData name="Ana Bela Chavazas" userId="f0f2a989-6f3f-4de1-9924-f79ce8e5c2e0" providerId="ADAL" clId="{BD3F587F-DFFE-4736-A847-C697A3CFA820}" dt="2022-03-17T15:45:16.588" v="843" actId="20577"/>
          <ac:spMkLst>
            <pc:docMk/>
            <pc:sldMk cId="830075594" sldId="312"/>
            <ac:spMk id="5" creationId="{D5AC289D-9250-4A4B-92AA-A30A3E0FF4AA}"/>
          </ac:spMkLst>
        </pc:spChg>
      </pc:sldChg>
      <pc:sldChg chg="modSp add mod ord modNotesTx">
        <pc:chgData name="Ana Bela Chavazas" userId="f0f2a989-6f3f-4de1-9924-f79ce8e5c2e0" providerId="ADAL" clId="{BD3F587F-DFFE-4736-A847-C697A3CFA820}" dt="2022-03-17T16:04:50.678" v="976" actId="20577"/>
        <pc:sldMkLst>
          <pc:docMk/>
          <pc:sldMk cId="32144600" sldId="313"/>
        </pc:sldMkLst>
        <pc:spChg chg="mod">
          <ac:chgData name="Ana Bela Chavazas" userId="f0f2a989-6f3f-4de1-9924-f79ce8e5c2e0" providerId="ADAL" clId="{BD3F587F-DFFE-4736-A847-C697A3CFA820}" dt="2022-03-17T16:04:50.678" v="976" actId="20577"/>
          <ac:spMkLst>
            <pc:docMk/>
            <pc:sldMk cId="32144600" sldId="313"/>
            <ac:spMk id="3" creationId="{BE6E3D19-901B-6E43-814E-9FF1BD974BF7}"/>
          </ac:spMkLst>
        </pc:spChg>
        <pc:spChg chg="mod">
          <ac:chgData name="Ana Bela Chavazas" userId="f0f2a989-6f3f-4de1-9924-f79ce8e5c2e0" providerId="ADAL" clId="{BD3F587F-DFFE-4736-A847-C697A3CFA820}" dt="2022-03-15T09:15:01.525" v="469" actId="20577"/>
          <ac:spMkLst>
            <pc:docMk/>
            <pc:sldMk cId="32144600" sldId="313"/>
            <ac:spMk id="5" creationId="{D5AC289D-9250-4A4B-92AA-A30A3E0FF4AA}"/>
          </ac:spMkLst>
        </pc:spChg>
      </pc:sldChg>
      <pc:sldChg chg="addSp modSp add mod">
        <pc:chgData name="Ana Bela Chavazas" userId="f0f2a989-6f3f-4de1-9924-f79ce8e5c2e0" providerId="ADAL" clId="{BD3F587F-DFFE-4736-A847-C697A3CFA820}" dt="2022-03-17T14:40:30.126" v="827" actId="20577"/>
        <pc:sldMkLst>
          <pc:docMk/>
          <pc:sldMk cId="1596734938" sldId="314"/>
        </pc:sldMkLst>
        <pc:spChg chg="mod">
          <ac:chgData name="Ana Bela Chavazas" userId="f0f2a989-6f3f-4de1-9924-f79ce8e5c2e0" providerId="ADAL" clId="{BD3F587F-DFFE-4736-A847-C697A3CFA820}" dt="2022-03-17T14:35:17.462" v="602" actId="14100"/>
          <ac:spMkLst>
            <pc:docMk/>
            <pc:sldMk cId="1596734938" sldId="314"/>
            <ac:spMk id="3" creationId="{BE6E3D19-901B-6E43-814E-9FF1BD974BF7}"/>
          </ac:spMkLst>
        </pc:spChg>
        <pc:spChg chg="add mod">
          <ac:chgData name="Ana Bela Chavazas" userId="f0f2a989-6f3f-4de1-9924-f79ce8e5c2e0" providerId="ADAL" clId="{BD3F587F-DFFE-4736-A847-C697A3CFA820}" dt="2022-03-17T14:39:50.677" v="802" actId="14100"/>
          <ac:spMkLst>
            <pc:docMk/>
            <pc:sldMk cId="1596734938" sldId="314"/>
            <ac:spMk id="6" creationId="{9BD71227-D927-42AF-BAE1-474DFDD3DAC3}"/>
          </ac:spMkLst>
        </pc:spChg>
        <pc:spChg chg="add mod">
          <ac:chgData name="Ana Bela Chavazas" userId="f0f2a989-6f3f-4de1-9924-f79ce8e5c2e0" providerId="ADAL" clId="{BD3F587F-DFFE-4736-A847-C697A3CFA820}" dt="2022-03-17T14:40:30.126" v="827" actId="20577"/>
          <ac:spMkLst>
            <pc:docMk/>
            <pc:sldMk cId="1596734938" sldId="314"/>
            <ac:spMk id="7" creationId="{4E7C8F7F-0D91-41BE-A04A-5BF5A1CD4664}"/>
          </ac:spMkLst>
        </pc:spChg>
      </pc:sldChg>
      <pc:sldChg chg="modSp add mod">
        <pc:chgData name="Ana Bela Chavazas" userId="f0f2a989-6f3f-4de1-9924-f79ce8e5c2e0" providerId="ADAL" clId="{BD3F587F-DFFE-4736-A847-C697A3CFA820}" dt="2022-03-17T15:56:56.564" v="939" actId="20577"/>
        <pc:sldMkLst>
          <pc:docMk/>
          <pc:sldMk cId="1477015856" sldId="315"/>
        </pc:sldMkLst>
        <pc:spChg chg="mod">
          <ac:chgData name="Ana Bela Chavazas" userId="f0f2a989-6f3f-4de1-9924-f79ce8e5c2e0" providerId="ADAL" clId="{BD3F587F-DFFE-4736-A847-C697A3CFA820}" dt="2022-03-17T15:56:56.564" v="939" actId="20577"/>
          <ac:spMkLst>
            <pc:docMk/>
            <pc:sldMk cId="1477015856" sldId="315"/>
            <ac:spMk id="3" creationId="{BE6E3D19-901B-6E43-814E-9FF1BD974BF7}"/>
          </ac:spMkLst>
        </pc:spChg>
        <pc:spChg chg="mod">
          <ac:chgData name="Ana Bela Chavazas" userId="f0f2a989-6f3f-4de1-9924-f79ce8e5c2e0" providerId="ADAL" clId="{BD3F587F-DFFE-4736-A847-C697A3CFA820}" dt="2022-03-17T15:45:00.642" v="835" actId="20577"/>
          <ac:spMkLst>
            <pc:docMk/>
            <pc:sldMk cId="1477015856" sldId="315"/>
            <ac:spMk id="5" creationId="{D5AC289D-9250-4A4B-92AA-A30A3E0FF4AA}"/>
          </ac:spMkLst>
        </pc:spChg>
      </pc:sldChg>
      <pc:sldChg chg="modSp add mod">
        <pc:chgData name="Ana Bela Chavazas" userId="f0f2a989-6f3f-4de1-9924-f79ce8e5c2e0" providerId="ADAL" clId="{BD3F587F-DFFE-4736-A847-C697A3CFA820}" dt="2022-03-17T15:59:28.452" v="950" actId="255"/>
        <pc:sldMkLst>
          <pc:docMk/>
          <pc:sldMk cId="3915588646" sldId="316"/>
        </pc:sldMkLst>
        <pc:spChg chg="mod">
          <ac:chgData name="Ana Bela Chavazas" userId="f0f2a989-6f3f-4de1-9924-f79ce8e5c2e0" providerId="ADAL" clId="{BD3F587F-DFFE-4736-A847-C697A3CFA820}" dt="2022-03-17T15:58:36.135" v="942" actId="1076"/>
          <ac:spMkLst>
            <pc:docMk/>
            <pc:sldMk cId="3915588646" sldId="316"/>
            <ac:spMk id="2" creationId="{7B815B06-E5D8-C641-B451-699E811D812D}"/>
          </ac:spMkLst>
        </pc:spChg>
        <pc:spChg chg="mod">
          <ac:chgData name="Ana Bela Chavazas" userId="f0f2a989-6f3f-4de1-9924-f79ce8e5c2e0" providerId="ADAL" clId="{BD3F587F-DFFE-4736-A847-C697A3CFA820}" dt="2022-03-17T15:59:28.452" v="950" actId="255"/>
          <ac:spMkLst>
            <pc:docMk/>
            <pc:sldMk cId="3915588646" sldId="316"/>
            <ac:spMk id="3" creationId="{BE6E3D19-901B-6E43-814E-9FF1BD974BF7}"/>
          </ac:spMkLst>
        </pc:spChg>
        <pc:spChg chg="mod">
          <ac:chgData name="Ana Bela Chavazas" userId="f0f2a989-6f3f-4de1-9924-f79ce8e5c2e0" providerId="ADAL" clId="{BD3F587F-DFFE-4736-A847-C697A3CFA820}" dt="2022-03-17T15:45:04.552" v="837" actId="20577"/>
          <ac:spMkLst>
            <pc:docMk/>
            <pc:sldMk cId="3915588646" sldId="316"/>
            <ac:spMk id="5" creationId="{D5AC289D-9250-4A4B-92AA-A30A3E0FF4AA}"/>
          </ac:spMkLst>
        </pc:spChg>
      </pc:sldChg>
      <pc:sldChg chg="modSp add mod">
        <pc:chgData name="Ana Bela Chavazas" userId="f0f2a989-6f3f-4de1-9924-f79ce8e5c2e0" providerId="ADAL" clId="{BD3F587F-DFFE-4736-A847-C697A3CFA820}" dt="2022-03-17T16:02:00.773" v="964" actId="20577"/>
        <pc:sldMkLst>
          <pc:docMk/>
          <pc:sldMk cId="355503958" sldId="317"/>
        </pc:sldMkLst>
        <pc:spChg chg="mod">
          <ac:chgData name="Ana Bela Chavazas" userId="f0f2a989-6f3f-4de1-9924-f79ce8e5c2e0" providerId="ADAL" clId="{BD3F587F-DFFE-4736-A847-C697A3CFA820}" dt="2022-03-17T16:01:28.943" v="954" actId="1076"/>
          <ac:spMkLst>
            <pc:docMk/>
            <pc:sldMk cId="355503958" sldId="317"/>
            <ac:spMk id="2" creationId="{7B815B06-E5D8-C641-B451-699E811D812D}"/>
          </ac:spMkLst>
        </pc:spChg>
        <pc:spChg chg="mod">
          <ac:chgData name="Ana Bela Chavazas" userId="f0f2a989-6f3f-4de1-9924-f79ce8e5c2e0" providerId="ADAL" clId="{BD3F587F-DFFE-4736-A847-C697A3CFA820}" dt="2022-03-17T16:02:00.773" v="964" actId="20577"/>
          <ac:spMkLst>
            <pc:docMk/>
            <pc:sldMk cId="355503958" sldId="317"/>
            <ac:spMk id="3" creationId="{BE6E3D19-901B-6E43-814E-9FF1BD974BF7}"/>
          </ac:spMkLst>
        </pc:spChg>
        <pc:spChg chg="mod">
          <ac:chgData name="Ana Bela Chavazas" userId="f0f2a989-6f3f-4de1-9924-f79ce8e5c2e0" providerId="ADAL" clId="{BD3F587F-DFFE-4736-A847-C697A3CFA820}" dt="2022-03-17T15:45:11.249" v="840" actId="20577"/>
          <ac:spMkLst>
            <pc:docMk/>
            <pc:sldMk cId="355503958" sldId="317"/>
            <ac:spMk id="5" creationId="{D5AC289D-9250-4A4B-92AA-A30A3E0FF4AA}"/>
          </ac:spMkLst>
        </pc:spChg>
      </pc:sldChg>
    </pc:docChg>
  </pc:docChgLst>
  <pc:docChgLst>
    <pc:chgData name="Ana Bela Chavazas" userId="f0f2a989-6f3f-4de1-9924-f79ce8e5c2e0" providerId="ADAL" clId="{0E2824AF-DC23-45A5-A1B9-23553CED366F}"/>
    <pc:docChg chg="modSld">
      <pc:chgData name="Ana Bela Chavazas" userId="f0f2a989-6f3f-4de1-9924-f79ce8e5c2e0" providerId="ADAL" clId="{0E2824AF-DC23-45A5-A1B9-23553CED366F}" dt="2022-03-29T14:44:16.773" v="0"/>
      <pc:docMkLst>
        <pc:docMk/>
      </pc:docMkLst>
      <pc:sldChg chg="modSp mod">
        <pc:chgData name="Ana Bela Chavazas" userId="f0f2a989-6f3f-4de1-9924-f79ce8e5c2e0" providerId="ADAL" clId="{0E2824AF-DC23-45A5-A1B9-23553CED366F}" dt="2022-03-29T14:44:16.773" v="0"/>
        <pc:sldMkLst>
          <pc:docMk/>
          <pc:sldMk cId="2077542152" sldId="281"/>
        </pc:sldMkLst>
        <pc:spChg chg="mod">
          <ac:chgData name="Ana Bela Chavazas" userId="f0f2a989-6f3f-4de1-9924-f79ce8e5c2e0" providerId="ADAL" clId="{0E2824AF-DC23-45A5-A1B9-23553CED366F}" dt="2022-03-29T14:44:16.773" v="0"/>
          <ac:spMkLst>
            <pc:docMk/>
            <pc:sldMk cId="2077542152" sldId="281"/>
            <ac:spMk id="3" creationId="{BE6E3D19-901B-6E43-814E-9FF1BD974BF7}"/>
          </ac:spMkLst>
        </pc:spChg>
      </pc:sldChg>
    </pc:docChg>
  </pc:docChgLst>
  <pc:docChgLst>
    <pc:chgData name="Ana Bela Chavazas" userId="f0f2a989-6f3f-4de1-9924-f79ce8e5c2e0" providerId="ADAL" clId="{32D7B926-4E71-49D4-8C7E-8C96E905BE83}"/>
    <pc:docChg chg="modSld">
      <pc:chgData name="Ana Bela Chavazas" userId="f0f2a989-6f3f-4de1-9924-f79ce8e5c2e0" providerId="ADAL" clId="{32D7B926-4E71-49D4-8C7E-8C96E905BE83}" dt="2022-04-06T10:07:25.901" v="0"/>
      <pc:docMkLst>
        <pc:docMk/>
      </pc:docMkLst>
      <pc:sldChg chg="modSp mod">
        <pc:chgData name="Ana Bela Chavazas" userId="f0f2a989-6f3f-4de1-9924-f79ce8e5c2e0" providerId="ADAL" clId="{32D7B926-4E71-49D4-8C7E-8C96E905BE83}" dt="2022-04-06T10:07:25.901" v="0"/>
        <pc:sldMkLst>
          <pc:docMk/>
          <pc:sldMk cId="2077542152" sldId="281"/>
        </pc:sldMkLst>
        <pc:spChg chg="mod">
          <ac:chgData name="Ana Bela Chavazas" userId="f0f2a989-6f3f-4de1-9924-f79ce8e5c2e0" providerId="ADAL" clId="{32D7B926-4E71-49D4-8C7E-8C96E905BE83}" dt="2022-04-06T10:07:25.901" v="0"/>
          <ac:spMkLst>
            <pc:docMk/>
            <pc:sldMk cId="2077542152" sldId="281"/>
            <ac:spMk id="3" creationId="{BE6E3D19-901B-6E43-814E-9FF1BD974BF7}"/>
          </ac:spMkLst>
        </pc:spChg>
      </pc:sldChg>
    </pc:docChg>
  </pc:docChgLst>
  <pc:docChgLst>
    <pc:chgData name="Ana Bela Chavazas" userId="f0f2a989-6f3f-4de1-9924-f79ce8e5c2e0" providerId="ADAL" clId="{F125139D-D1ED-48C2-B586-23767017885D}"/>
    <pc:docChg chg="modSld">
      <pc:chgData name="Ana Bela Chavazas" userId="f0f2a989-6f3f-4de1-9924-f79ce8e5c2e0" providerId="ADAL" clId="{F125139D-D1ED-48C2-B586-23767017885D}" dt="2022-03-04T10:46:22.745" v="14" actId="1076"/>
      <pc:docMkLst>
        <pc:docMk/>
      </pc:docMkLst>
      <pc:sldChg chg="modSp mod">
        <pc:chgData name="Ana Bela Chavazas" userId="f0f2a989-6f3f-4de1-9924-f79ce8e5c2e0" providerId="ADAL" clId="{F125139D-D1ED-48C2-B586-23767017885D}" dt="2022-03-04T10:46:22.745" v="14" actId="1076"/>
        <pc:sldMkLst>
          <pc:docMk/>
          <pc:sldMk cId="3940830650" sldId="296"/>
        </pc:sldMkLst>
        <pc:spChg chg="mod">
          <ac:chgData name="Ana Bela Chavazas" userId="f0f2a989-6f3f-4de1-9924-f79ce8e5c2e0" providerId="ADAL" clId="{F125139D-D1ED-48C2-B586-23767017885D}" dt="2022-03-04T10:46:20.445" v="13" actId="1076"/>
          <ac:spMkLst>
            <pc:docMk/>
            <pc:sldMk cId="3940830650" sldId="296"/>
            <ac:spMk id="8" creationId="{F641B6F8-D377-4152-94A9-23D56EBCEC93}"/>
          </ac:spMkLst>
        </pc:spChg>
        <pc:spChg chg="mod">
          <ac:chgData name="Ana Bela Chavazas" userId="f0f2a989-6f3f-4de1-9924-f79ce8e5c2e0" providerId="ADAL" clId="{F125139D-D1ED-48C2-B586-23767017885D}" dt="2022-03-04T10:46:22.745" v="14" actId="1076"/>
          <ac:spMkLst>
            <pc:docMk/>
            <pc:sldMk cId="3940830650" sldId="296"/>
            <ac:spMk id="9" creationId="{E516544C-8F4B-4164-9072-A398004AFE9A}"/>
          </ac:spMkLst>
        </pc:spChg>
      </pc:sldChg>
      <pc:sldChg chg="modAnim">
        <pc:chgData name="Ana Bela Chavazas" userId="f0f2a989-6f3f-4de1-9924-f79ce8e5c2e0" providerId="ADAL" clId="{F125139D-D1ED-48C2-B586-23767017885D}" dt="2022-03-04T10:41:20.570" v="3"/>
        <pc:sldMkLst>
          <pc:docMk/>
          <pc:sldMk cId="3296372370" sldId="301"/>
        </pc:sldMkLst>
      </pc:sldChg>
      <pc:sldChg chg="modAnim">
        <pc:chgData name="Ana Bela Chavazas" userId="f0f2a989-6f3f-4de1-9924-f79ce8e5c2e0" providerId="ADAL" clId="{F125139D-D1ED-48C2-B586-23767017885D}" dt="2022-03-04T10:44:59.381" v="5"/>
        <pc:sldMkLst>
          <pc:docMk/>
          <pc:sldMk cId="3521561053" sldId="303"/>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C2CEE1-B4D8-428E-970E-A6122865C2BD}"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fr-FR"/>
        </a:p>
      </dgm:t>
    </dgm:pt>
    <dgm:pt modelId="{64F5A36A-AE1C-4E1D-8BDE-C61C6B292C45}">
      <dgm:prSet phldrT="[Texte]"/>
      <dgm:spPr/>
      <dgm:t>
        <a:bodyPr/>
        <a:lstStyle/>
        <a:p>
          <a:r>
            <a:rPr lang="fr-FR" dirty="0"/>
            <a:t>Action économique dans les territoires</a:t>
          </a:r>
        </a:p>
      </dgm:t>
    </dgm:pt>
    <dgm:pt modelId="{F66325AF-4530-4379-AA4F-5E49EEC35E37}" type="parTrans" cxnId="{F541896D-18AF-4232-8235-94FB1E552C92}">
      <dgm:prSet/>
      <dgm:spPr/>
      <dgm:t>
        <a:bodyPr/>
        <a:lstStyle/>
        <a:p>
          <a:endParaRPr lang="fr-FR"/>
        </a:p>
      </dgm:t>
    </dgm:pt>
    <dgm:pt modelId="{EB0639CB-DA08-4000-A9D2-EBD0E8EB7914}" type="sibTrans" cxnId="{F541896D-18AF-4232-8235-94FB1E552C92}">
      <dgm:prSet/>
      <dgm:spPr/>
      <dgm:t>
        <a:bodyPr/>
        <a:lstStyle/>
        <a:p>
          <a:endParaRPr lang="fr-FR"/>
        </a:p>
      </dgm:t>
    </dgm:pt>
    <dgm:pt modelId="{E5CAE4C6-4BCD-4131-9D02-4399DD474F72}">
      <dgm:prSet phldrT="[Texte]"/>
      <dgm:spPr/>
      <dgm:t>
        <a:bodyPr/>
        <a:lstStyle/>
        <a:p>
          <a:r>
            <a:rPr lang="fr-FR" dirty="0"/>
            <a:t>Financement des entreprises</a:t>
          </a:r>
        </a:p>
      </dgm:t>
    </dgm:pt>
    <dgm:pt modelId="{3CCA7522-5391-4773-8A4A-BE7702247BBF}" type="parTrans" cxnId="{8727587A-1FEC-4382-9F0E-80300D1E82FA}">
      <dgm:prSet/>
      <dgm:spPr/>
      <dgm:t>
        <a:bodyPr/>
        <a:lstStyle/>
        <a:p>
          <a:endParaRPr lang="fr-FR"/>
        </a:p>
      </dgm:t>
    </dgm:pt>
    <dgm:pt modelId="{4DD2E603-E876-48D3-A83E-773B345A89FF}" type="sibTrans" cxnId="{8727587A-1FEC-4382-9F0E-80300D1E82FA}">
      <dgm:prSet/>
      <dgm:spPr/>
      <dgm:t>
        <a:bodyPr/>
        <a:lstStyle/>
        <a:p>
          <a:endParaRPr lang="fr-FR"/>
        </a:p>
      </dgm:t>
    </dgm:pt>
    <dgm:pt modelId="{3BE66EA1-4E22-4DFA-A446-67D8EDF4ECF4}">
      <dgm:prSet phldrT="[Texte]"/>
      <dgm:spPr/>
      <dgm:t>
        <a:bodyPr/>
        <a:lstStyle/>
        <a:p>
          <a:r>
            <a:rPr lang="fr-FR" dirty="0"/>
            <a:t>Innovation</a:t>
          </a:r>
        </a:p>
      </dgm:t>
    </dgm:pt>
    <dgm:pt modelId="{56FD612F-91FD-45CB-B7B1-EC6670BF7473}" type="parTrans" cxnId="{EC04079C-BD07-4522-B1B2-3544EF51A8EB}">
      <dgm:prSet/>
      <dgm:spPr/>
      <dgm:t>
        <a:bodyPr/>
        <a:lstStyle/>
        <a:p>
          <a:endParaRPr lang="fr-FR"/>
        </a:p>
      </dgm:t>
    </dgm:pt>
    <dgm:pt modelId="{031B03D8-4BA6-4994-AC5B-A06224DB0228}" type="sibTrans" cxnId="{EC04079C-BD07-4522-B1B2-3544EF51A8EB}">
      <dgm:prSet/>
      <dgm:spPr/>
      <dgm:t>
        <a:bodyPr/>
        <a:lstStyle/>
        <a:p>
          <a:endParaRPr lang="fr-FR"/>
        </a:p>
      </dgm:t>
    </dgm:pt>
    <dgm:pt modelId="{A3539A9B-4E15-4D01-8B94-F1EF0C04ACF6}">
      <dgm:prSet phldrT="[Texte]"/>
      <dgm:spPr/>
      <dgm:t>
        <a:bodyPr/>
        <a:lstStyle/>
        <a:p>
          <a:r>
            <a:rPr lang="fr-FR" dirty="0"/>
            <a:t>Eco-systèmes productifs</a:t>
          </a:r>
        </a:p>
      </dgm:t>
    </dgm:pt>
    <dgm:pt modelId="{652C3CDD-8CE2-42B8-B2D9-5A2C9846F2F2}" type="parTrans" cxnId="{D16A2A55-4D8B-40BD-AA55-214E8DE3D7EE}">
      <dgm:prSet/>
      <dgm:spPr/>
      <dgm:t>
        <a:bodyPr/>
        <a:lstStyle/>
        <a:p>
          <a:endParaRPr lang="fr-FR"/>
        </a:p>
      </dgm:t>
    </dgm:pt>
    <dgm:pt modelId="{D0D98339-5D69-4309-B17C-02F66EA92A2C}" type="sibTrans" cxnId="{D16A2A55-4D8B-40BD-AA55-214E8DE3D7EE}">
      <dgm:prSet/>
      <dgm:spPr/>
      <dgm:t>
        <a:bodyPr/>
        <a:lstStyle/>
        <a:p>
          <a:endParaRPr lang="fr-FR"/>
        </a:p>
      </dgm:t>
    </dgm:pt>
    <dgm:pt modelId="{A239614E-EB38-4648-A560-62AFE81EF5DA}">
      <dgm:prSet phldrT="[Texte]"/>
      <dgm:spPr/>
      <dgm:t>
        <a:bodyPr/>
        <a:lstStyle/>
        <a:p>
          <a:r>
            <a:rPr lang="fr-FR" dirty="0"/>
            <a:t>Foncier, immobilier économique et accompagnement de l’économie de proximité</a:t>
          </a:r>
        </a:p>
      </dgm:t>
    </dgm:pt>
    <dgm:pt modelId="{C6528916-6769-40EB-839C-E47ECC916AE2}" type="parTrans" cxnId="{231DD17E-82B0-4387-B6F2-73DB09F3A135}">
      <dgm:prSet/>
      <dgm:spPr/>
      <dgm:t>
        <a:bodyPr/>
        <a:lstStyle/>
        <a:p>
          <a:endParaRPr lang="fr-FR"/>
        </a:p>
      </dgm:t>
    </dgm:pt>
    <dgm:pt modelId="{015DA11C-E9E4-49B9-94FD-DBC782E1F1A9}" type="sibTrans" cxnId="{231DD17E-82B0-4387-B6F2-73DB09F3A135}">
      <dgm:prSet/>
      <dgm:spPr/>
      <dgm:t>
        <a:bodyPr/>
        <a:lstStyle/>
        <a:p>
          <a:endParaRPr lang="fr-FR"/>
        </a:p>
      </dgm:t>
    </dgm:pt>
    <dgm:pt modelId="{CFDB4413-F42A-405A-B66E-4BD646D88EBF}">
      <dgm:prSet/>
      <dgm:spPr/>
      <dgm:t>
        <a:bodyPr/>
        <a:lstStyle/>
        <a:p>
          <a:r>
            <a:rPr lang="fr-FR" dirty="0"/>
            <a:t>Coopération transfrontalière, attractivité &amp; Rayonnement</a:t>
          </a:r>
        </a:p>
      </dgm:t>
    </dgm:pt>
    <dgm:pt modelId="{71A07900-A93A-41BB-B9E2-97A2247ECA30}" type="parTrans" cxnId="{168FD217-7FC0-4796-80D2-BB94B7AB2D91}">
      <dgm:prSet/>
      <dgm:spPr/>
      <dgm:t>
        <a:bodyPr/>
        <a:lstStyle/>
        <a:p>
          <a:endParaRPr lang="fr-FR"/>
        </a:p>
      </dgm:t>
    </dgm:pt>
    <dgm:pt modelId="{9C3DC029-3122-43ED-A8BB-2996B21BB6EA}" type="sibTrans" cxnId="{168FD217-7FC0-4796-80D2-BB94B7AB2D91}">
      <dgm:prSet/>
      <dgm:spPr/>
      <dgm:t>
        <a:bodyPr/>
        <a:lstStyle/>
        <a:p>
          <a:endParaRPr lang="fr-FR"/>
        </a:p>
      </dgm:t>
    </dgm:pt>
    <dgm:pt modelId="{DFE3451B-D21A-44E7-80DA-56B032E9FB85}">
      <dgm:prSet/>
      <dgm:spPr/>
      <dgm:t>
        <a:bodyPr/>
        <a:lstStyle/>
        <a:p>
          <a:r>
            <a:rPr lang="fr-FR" dirty="0"/>
            <a:t>Lingua è Cultura</a:t>
          </a:r>
        </a:p>
      </dgm:t>
    </dgm:pt>
    <dgm:pt modelId="{8BE64AF8-3234-4A98-A2B2-60566CD5D1A1}" type="parTrans" cxnId="{194497CA-4529-4334-AD80-80B35BAF4D38}">
      <dgm:prSet/>
      <dgm:spPr/>
      <dgm:t>
        <a:bodyPr/>
        <a:lstStyle/>
        <a:p>
          <a:endParaRPr lang="fr-FR"/>
        </a:p>
      </dgm:t>
    </dgm:pt>
    <dgm:pt modelId="{7AEB8DF6-BA37-48D6-BA98-0D0A2919B979}" type="sibTrans" cxnId="{194497CA-4529-4334-AD80-80B35BAF4D38}">
      <dgm:prSet/>
      <dgm:spPr/>
      <dgm:t>
        <a:bodyPr/>
        <a:lstStyle/>
        <a:p>
          <a:endParaRPr lang="fr-FR"/>
        </a:p>
      </dgm:t>
    </dgm:pt>
    <dgm:pt modelId="{6EF15FF1-3BA3-4563-8E78-46A6A352278F}">
      <dgm:prSet/>
      <dgm:spPr/>
      <dgm:t>
        <a:bodyPr/>
        <a:lstStyle/>
        <a:p>
          <a:r>
            <a:rPr lang="fr-FR" dirty="0"/>
            <a:t>ESS, insertion et emplois</a:t>
          </a:r>
        </a:p>
      </dgm:t>
    </dgm:pt>
    <dgm:pt modelId="{63C9C120-DDF0-4023-BE85-EDD291336312}" type="parTrans" cxnId="{4E948EEA-B3FC-46E6-8EB8-AF1DBAB3FB53}">
      <dgm:prSet/>
      <dgm:spPr/>
      <dgm:t>
        <a:bodyPr/>
        <a:lstStyle/>
        <a:p>
          <a:endParaRPr lang="fr-FR"/>
        </a:p>
      </dgm:t>
    </dgm:pt>
    <dgm:pt modelId="{2CFB3FC8-F488-4CC7-83AA-38B17A6E4AD2}" type="sibTrans" cxnId="{4E948EEA-B3FC-46E6-8EB8-AF1DBAB3FB53}">
      <dgm:prSet/>
      <dgm:spPr/>
      <dgm:t>
        <a:bodyPr/>
        <a:lstStyle/>
        <a:p>
          <a:endParaRPr lang="fr-FR"/>
        </a:p>
      </dgm:t>
    </dgm:pt>
    <dgm:pt modelId="{7ED09D54-10FC-4FF4-9AC2-23112F8B0B10}">
      <dgm:prSet/>
      <dgm:spPr/>
      <dgm:t>
        <a:bodyPr/>
        <a:lstStyle/>
        <a:p>
          <a:r>
            <a:rPr lang="fr-FR" dirty="0"/>
            <a:t>Gouvernance et action publique</a:t>
          </a:r>
        </a:p>
      </dgm:t>
    </dgm:pt>
    <dgm:pt modelId="{CF88AEEB-1DAB-42AA-A2A9-69ABF60237D8}" type="parTrans" cxnId="{A91579F0-3C01-4D07-850A-76B127712B9B}">
      <dgm:prSet/>
      <dgm:spPr/>
      <dgm:t>
        <a:bodyPr/>
        <a:lstStyle/>
        <a:p>
          <a:endParaRPr lang="fr-FR"/>
        </a:p>
      </dgm:t>
    </dgm:pt>
    <dgm:pt modelId="{1A638AF1-1751-45E8-9AFE-16A37CC79A08}" type="sibTrans" cxnId="{A91579F0-3C01-4D07-850A-76B127712B9B}">
      <dgm:prSet/>
      <dgm:spPr/>
      <dgm:t>
        <a:bodyPr/>
        <a:lstStyle/>
        <a:p>
          <a:endParaRPr lang="fr-FR"/>
        </a:p>
      </dgm:t>
    </dgm:pt>
    <dgm:pt modelId="{7BE73944-903C-430A-BA74-64FD142228A6}" type="pres">
      <dgm:prSet presAssocID="{4FC2CEE1-B4D8-428E-970E-A6122865C2BD}" presName="diagram" presStyleCnt="0">
        <dgm:presLayoutVars>
          <dgm:dir/>
          <dgm:resizeHandles val="exact"/>
        </dgm:presLayoutVars>
      </dgm:prSet>
      <dgm:spPr/>
      <dgm:t>
        <a:bodyPr/>
        <a:lstStyle/>
        <a:p>
          <a:endParaRPr lang="fr-FR"/>
        </a:p>
      </dgm:t>
    </dgm:pt>
    <dgm:pt modelId="{1B57E102-5F81-4C2D-B5A7-1011F89C8E12}" type="pres">
      <dgm:prSet presAssocID="{64F5A36A-AE1C-4E1D-8BDE-C61C6B292C45}" presName="node" presStyleLbl="node1" presStyleIdx="0" presStyleCnt="9">
        <dgm:presLayoutVars>
          <dgm:bulletEnabled val="1"/>
        </dgm:presLayoutVars>
      </dgm:prSet>
      <dgm:spPr/>
      <dgm:t>
        <a:bodyPr/>
        <a:lstStyle/>
        <a:p>
          <a:endParaRPr lang="fr-FR"/>
        </a:p>
      </dgm:t>
    </dgm:pt>
    <dgm:pt modelId="{F52CE8CD-208A-4BD3-A252-092B1A049609}" type="pres">
      <dgm:prSet presAssocID="{EB0639CB-DA08-4000-A9D2-EBD0E8EB7914}" presName="sibTrans" presStyleCnt="0"/>
      <dgm:spPr/>
    </dgm:pt>
    <dgm:pt modelId="{DA87BC8D-EA3D-4C63-88E8-D4FE1F053FCC}" type="pres">
      <dgm:prSet presAssocID="{E5CAE4C6-4BCD-4131-9D02-4399DD474F72}" presName="node" presStyleLbl="node1" presStyleIdx="1" presStyleCnt="9">
        <dgm:presLayoutVars>
          <dgm:bulletEnabled val="1"/>
        </dgm:presLayoutVars>
      </dgm:prSet>
      <dgm:spPr/>
      <dgm:t>
        <a:bodyPr/>
        <a:lstStyle/>
        <a:p>
          <a:endParaRPr lang="fr-FR"/>
        </a:p>
      </dgm:t>
    </dgm:pt>
    <dgm:pt modelId="{708AAFBE-E2F9-4C0E-AC74-F6080A91EDEE}" type="pres">
      <dgm:prSet presAssocID="{4DD2E603-E876-48D3-A83E-773B345A89FF}" presName="sibTrans" presStyleCnt="0"/>
      <dgm:spPr/>
    </dgm:pt>
    <dgm:pt modelId="{9771E760-BDB3-443A-B680-F7C389C9B774}" type="pres">
      <dgm:prSet presAssocID="{3BE66EA1-4E22-4DFA-A446-67D8EDF4ECF4}" presName="node" presStyleLbl="node1" presStyleIdx="2" presStyleCnt="9">
        <dgm:presLayoutVars>
          <dgm:bulletEnabled val="1"/>
        </dgm:presLayoutVars>
      </dgm:prSet>
      <dgm:spPr/>
      <dgm:t>
        <a:bodyPr/>
        <a:lstStyle/>
        <a:p>
          <a:endParaRPr lang="fr-FR"/>
        </a:p>
      </dgm:t>
    </dgm:pt>
    <dgm:pt modelId="{CAB0D840-FF7C-4EB4-9789-119ACB0A3A93}" type="pres">
      <dgm:prSet presAssocID="{031B03D8-4BA6-4994-AC5B-A06224DB0228}" presName="sibTrans" presStyleCnt="0"/>
      <dgm:spPr/>
    </dgm:pt>
    <dgm:pt modelId="{41AA5EB8-9DD7-484D-9722-6981CB696DD7}" type="pres">
      <dgm:prSet presAssocID="{A3539A9B-4E15-4D01-8B94-F1EF0C04ACF6}" presName="node" presStyleLbl="node1" presStyleIdx="3" presStyleCnt="9">
        <dgm:presLayoutVars>
          <dgm:bulletEnabled val="1"/>
        </dgm:presLayoutVars>
      </dgm:prSet>
      <dgm:spPr/>
      <dgm:t>
        <a:bodyPr/>
        <a:lstStyle/>
        <a:p>
          <a:endParaRPr lang="fr-FR"/>
        </a:p>
      </dgm:t>
    </dgm:pt>
    <dgm:pt modelId="{EC2F52D6-9CB3-4067-A5DC-02BBE61CA03C}" type="pres">
      <dgm:prSet presAssocID="{D0D98339-5D69-4309-B17C-02F66EA92A2C}" presName="sibTrans" presStyleCnt="0"/>
      <dgm:spPr/>
    </dgm:pt>
    <dgm:pt modelId="{12FA78BD-1AC4-4F8D-8F4D-D6BDCD846DFF}" type="pres">
      <dgm:prSet presAssocID="{A239614E-EB38-4648-A560-62AFE81EF5DA}" presName="node" presStyleLbl="node1" presStyleIdx="4" presStyleCnt="9">
        <dgm:presLayoutVars>
          <dgm:bulletEnabled val="1"/>
        </dgm:presLayoutVars>
      </dgm:prSet>
      <dgm:spPr/>
      <dgm:t>
        <a:bodyPr/>
        <a:lstStyle/>
        <a:p>
          <a:endParaRPr lang="fr-FR"/>
        </a:p>
      </dgm:t>
    </dgm:pt>
    <dgm:pt modelId="{07B162DA-4B0C-450F-87B8-A523369814B5}" type="pres">
      <dgm:prSet presAssocID="{015DA11C-E9E4-49B9-94FD-DBC782E1F1A9}" presName="sibTrans" presStyleCnt="0"/>
      <dgm:spPr/>
    </dgm:pt>
    <dgm:pt modelId="{DEB7A6BD-BFC7-4215-8900-11AB42AA5EA0}" type="pres">
      <dgm:prSet presAssocID="{CFDB4413-F42A-405A-B66E-4BD646D88EBF}" presName="node" presStyleLbl="node1" presStyleIdx="5" presStyleCnt="9">
        <dgm:presLayoutVars>
          <dgm:bulletEnabled val="1"/>
        </dgm:presLayoutVars>
      </dgm:prSet>
      <dgm:spPr/>
      <dgm:t>
        <a:bodyPr/>
        <a:lstStyle/>
        <a:p>
          <a:endParaRPr lang="fr-FR"/>
        </a:p>
      </dgm:t>
    </dgm:pt>
    <dgm:pt modelId="{8B962C6C-1E4F-4DEF-983A-990FDE43F76B}" type="pres">
      <dgm:prSet presAssocID="{9C3DC029-3122-43ED-A8BB-2996B21BB6EA}" presName="sibTrans" presStyleCnt="0"/>
      <dgm:spPr/>
    </dgm:pt>
    <dgm:pt modelId="{70634F4F-F0DF-4ADF-B773-DEE05E8E4DBC}" type="pres">
      <dgm:prSet presAssocID="{DFE3451B-D21A-44E7-80DA-56B032E9FB85}" presName="node" presStyleLbl="node1" presStyleIdx="6" presStyleCnt="9">
        <dgm:presLayoutVars>
          <dgm:bulletEnabled val="1"/>
        </dgm:presLayoutVars>
      </dgm:prSet>
      <dgm:spPr/>
      <dgm:t>
        <a:bodyPr/>
        <a:lstStyle/>
        <a:p>
          <a:endParaRPr lang="fr-FR"/>
        </a:p>
      </dgm:t>
    </dgm:pt>
    <dgm:pt modelId="{9E8590ED-752C-4AEC-8CE1-9A3966126832}" type="pres">
      <dgm:prSet presAssocID="{7AEB8DF6-BA37-48D6-BA98-0D0A2919B979}" presName="sibTrans" presStyleCnt="0"/>
      <dgm:spPr/>
    </dgm:pt>
    <dgm:pt modelId="{349A10D3-71DB-4BA8-83B3-21F5B02DDBD9}" type="pres">
      <dgm:prSet presAssocID="{6EF15FF1-3BA3-4563-8E78-46A6A352278F}" presName="node" presStyleLbl="node1" presStyleIdx="7" presStyleCnt="9">
        <dgm:presLayoutVars>
          <dgm:bulletEnabled val="1"/>
        </dgm:presLayoutVars>
      </dgm:prSet>
      <dgm:spPr/>
      <dgm:t>
        <a:bodyPr/>
        <a:lstStyle/>
        <a:p>
          <a:endParaRPr lang="fr-FR"/>
        </a:p>
      </dgm:t>
    </dgm:pt>
    <dgm:pt modelId="{1E2C34B3-58C3-4740-A54A-7475277CEC0C}" type="pres">
      <dgm:prSet presAssocID="{2CFB3FC8-F488-4CC7-83AA-38B17A6E4AD2}" presName="sibTrans" presStyleCnt="0"/>
      <dgm:spPr/>
    </dgm:pt>
    <dgm:pt modelId="{08037BB5-853B-4FCC-95FE-77A525374B1B}" type="pres">
      <dgm:prSet presAssocID="{7ED09D54-10FC-4FF4-9AC2-23112F8B0B10}" presName="node" presStyleLbl="node1" presStyleIdx="8" presStyleCnt="9" custLinFactNeighborX="0">
        <dgm:presLayoutVars>
          <dgm:bulletEnabled val="1"/>
        </dgm:presLayoutVars>
      </dgm:prSet>
      <dgm:spPr/>
      <dgm:t>
        <a:bodyPr/>
        <a:lstStyle/>
        <a:p>
          <a:endParaRPr lang="fr-FR"/>
        </a:p>
      </dgm:t>
    </dgm:pt>
  </dgm:ptLst>
  <dgm:cxnLst>
    <dgm:cxn modelId="{D16A2A55-4D8B-40BD-AA55-214E8DE3D7EE}" srcId="{4FC2CEE1-B4D8-428E-970E-A6122865C2BD}" destId="{A3539A9B-4E15-4D01-8B94-F1EF0C04ACF6}" srcOrd="3" destOrd="0" parTransId="{652C3CDD-8CE2-42B8-B2D9-5A2C9846F2F2}" sibTransId="{D0D98339-5D69-4309-B17C-02F66EA92A2C}"/>
    <dgm:cxn modelId="{DC211A04-EB83-46EB-AA5C-0EF5B863E36D}" type="presOf" srcId="{A3539A9B-4E15-4D01-8B94-F1EF0C04ACF6}" destId="{41AA5EB8-9DD7-484D-9722-6981CB696DD7}" srcOrd="0" destOrd="0" presId="urn:microsoft.com/office/officeart/2005/8/layout/default"/>
    <dgm:cxn modelId="{7F3A1FCD-8A26-4FB9-9A4B-2753503F847F}" type="presOf" srcId="{DFE3451B-D21A-44E7-80DA-56B032E9FB85}" destId="{70634F4F-F0DF-4ADF-B773-DEE05E8E4DBC}" srcOrd="0" destOrd="0" presId="urn:microsoft.com/office/officeart/2005/8/layout/default"/>
    <dgm:cxn modelId="{4E948EEA-B3FC-46E6-8EB8-AF1DBAB3FB53}" srcId="{4FC2CEE1-B4D8-428E-970E-A6122865C2BD}" destId="{6EF15FF1-3BA3-4563-8E78-46A6A352278F}" srcOrd="7" destOrd="0" parTransId="{63C9C120-DDF0-4023-BE85-EDD291336312}" sibTransId="{2CFB3FC8-F488-4CC7-83AA-38B17A6E4AD2}"/>
    <dgm:cxn modelId="{3041EE04-B50B-40C8-B1FD-8E33481FC127}" type="presOf" srcId="{CFDB4413-F42A-405A-B66E-4BD646D88EBF}" destId="{DEB7A6BD-BFC7-4215-8900-11AB42AA5EA0}" srcOrd="0" destOrd="0" presId="urn:microsoft.com/office/officeart/2005/8/layout/default"/>
    <dgm:cxn modelId="{8727587A-1FEC-4382-9F0E-80300D1E82FA}" srcId="{4FC2CEE1-B4D8-428E-970E-A6122865C2BD}" destId="{E5CAE4C6-4BCD-4131-9D02-4399DD474F72}" srcOrd="1" destOrd="0" parTransId="{3CCA7522-5391-4773-8A4A-BE7702247BBF}" sibTransId="{4DD2E603-E876-48D3-A83E-773B345A89FF}"/>
    <dgm:cxn modelId="{8D12633E-22BC-43DF-920A-DC2DBC3160D4}" type="presOf" srcId="{7ED09D54-10FC-4FF4-9AC2-23112F8B0B10}" destId="{08037BB5-853B-4FCC-95FE-77A525374B1B}" srcOrd="0" destOrd="0" presId="urn:microsoft.com/office/officeart/2005/8/layout/default"/>
    <dgm:cxn modelId="{194497CA-4529-4334-AD80-80B35BAF4D38}" srcId="{4FC2CEE1-B4D8-428E-970E-A6122865C2BD}" destId="{DFE3451B-D21A-44E7-80DA-56B032E9FB85}" srcOrd="6" destOrd="0" parTransId="{8BE64AF8-3234-4A98-A2B2-60566CD5D1A1}" sibTransId="{7AEB8DF6-BA37-48D6-BA98-0D0A2919B979}"/>
    <dgm:cxn modelId="{231DD17E-82B0-4387-B6F2-73DB09F3A135}" srcId="{4FC2CEE1-B4D8-428E-970E-A6122865C2BD}" destId="{A239614E-EB38-4648-A560-62AFE81EF5DA}" srcOrd="4" destOrd="0" parTransId="{C6528916-6769-40EB-839C-E47ECC916AE2}" sibTransId="{015DA11C-E9E4-49B9-94FD-DBC782E1F1A9}"/>
    <dgm:cxn modelId="{3ADC29C9-D85F-48BD-AFFA-322C7A775257}" type="presOf" srcId="{3BE66EA1-4E22-4DFA-A446-67D8EDF4ECF4}" destId="{9771E760-BDB3-443A-B680-F7C389C9B774}" srcOrd="0" destOrd="0" presId="urn:microsoft.com/office/officeart/2005/8/layout/default"/>
    <dgm:cxn modelId="{A91579F0-3C01-4D07-850A-76B127712B9B}" srcId="{4FC2CEE1-B4D8-428E-970E-A6122865C2BD}" destId="{7ED09D54-10FC-4FF4-9AC2-23112F8B0B10}" srcOrd="8" destOrd="0" parTransId="{CF88AEEB-1DAB-42AA-A2A9-69ABF60237D8}" sibTransId="{1A638AF1-1751-45E8-9AFE-16A37CC79A08}"/>
    <dgm:cxn modelId="{D102A9AF-8347-418D-8456-F7F42DC64702}" type="presOf" srcId="{A239614E-EB38-4648-A560-62AFE81EF5DA}" destId="{12FA78BD-1AC4-4F8D-8F4D-D6BDCD846DFF}" srcOrd="0" destOrd="0" presId="urn:microsoft.com/office/officeart/2005/8/layout/default"/>
    <dgm:cxn modelId="{F541896D-18AF-4232-8235-94FB1E552C92}" srcId="{4FC2CEE1-B4D8-428E-970E-A6122865C2BD}" destId="{64F5A36A-AE1C-4E1D-8BDE-C61C6B292C45}" srcOrd="0" destOrd="0" parTransId="{F66325AF-4530-4379-AA4F-5E49EEC35E37}" sibTransId="{EB0639CB-DA08-4000-A9D2-EBD0E8EB7914}"/>
    <dgm:cxn modelId="{0092CCC5-EC87-43DA-B784-07C92307865A}" type="presOf" srcId="{E5CAE4C6-4BCD-4131-9D02-4399DD474F72}" destId="{DA87BC8D-EA3D-4C63-88E8-D4FE1F053FCC}" srcOrd="0" destOrd="0" presId="urn:microsoft.com/office/officeart/2005/8/layout/default"/>
    <dgm:cxn modelId="{EC04079C-BD07-4522-B1B2-3544EF51A8EB}" srcId="{4FC2CEE1-B4D8-428E-970E-A6122865C2BD}" destId="{3BE66EA1-4E22-4DFA-A446-67D8EDF4ECF4}" srcOrd="2" destOrd="0" parTransId="{56FD612F-91FD-45CB-B7B1-EC6670BF7473}" sibTransId="{031B03D8-4BA6-4994-AC5B-A06224DB0228}"/>
    <dgm:cxn modelId="{F72CAEA1-C3B3-482C-A60A-EB73C79902E4}" type="presOf" srcId="{4FC2CEE1-B4D8-428E-970E-A6122865C2BD}" destId="{7BE73944-903C-430A-BA74-64FD142228A6}" srcOrd="0" destOrd="0" presId="urn:microsoft.com/office/officeart/2005/8/layout/default"/>
    <dgm:cxn modelId="{22409FEF-DAD1-4DCA-A568-A3527617BCD2}" type="presOf" srcId="{64F5A36A-AE1C-4E1D-8BDE-C61C6B292C45}" destId="{1B57E102-5F81-4C2D-B5A7-1011F89C8E12}" srcOrd="0" destOrd="0" presId="urn:microsoft.com/office/officeart/2005/8/layout/default"/>
    <dgm:cxn modelId="{12726F20-80E3-4A0C-8810-94F7058CC50B}" type="presOf" srcId="{6EF15FF1-3BA3-4563-8E78-46A6A352278F}" destId="{349A10D3-71DB-4BA8-83B3-21F5B02DDBD9}" srcOrd="0" destOrd="0" presId="urn:microsoft.com/office/officeart/2005/8/layout/default"/>
    <dgm:cxn modelId="{168FD217-7FC0-4796-80D2-BB94B7AB2D91}" srcId="{4FC2CEE1-B4D8-428E-970E-A6122865C2BD}" destId="{CFDB4413-F42A-405A-B66E-4BD646D88EBF}" srcOrd="5" destOrd="0" parTransId="{71A07900-A93A-41BB-B9E2-97A2247ECA30}" sibTransId="{9C3DC029-3122-43ED-A8BB-2996B21BB6EA}"/>
    <dgm:cxn modelId="{9DBEA2E0-8D0E-4B53-BA8C-9D76EBA7ED6A}" type="presParOf" srcId="{7BE73944-903C-430A-BA74-64FD142228A6}" destId="{1B57E102-5F81-4C2D-B5A7-1011F89C8E12}" srcOrd="0" destOrd="0" presId="urn:microsoft.com/office/officeart/2005/8/layout/default"/>
    <dgm:cxn modelId="{21A60745-F34B-47E7-B8B2-22ADEF3DD6A6}" type="presParOf" srcId="{7BE73944-903C-430A-BA74-64FD142228A6}" destId="{F52CE8CD-208A-4BD3-A252-092B1A049609}" srcOrd="1" destOrd="0" presId="urn:microsoft.com/office/officeart/2005/8/layout/default"/>
    <dgm:cxn modelId="{5CC1FE3F-D786-479B-8907-8A8D4C0C1299}" type="presParOf" srcId="{7BE73944-903C-430A-BA74-64FD142228A6}" destId="{DA87BC8D-EA3D-4C63-88E8-D4FE1F053FCC}" srcOrd="2" destOrd="0" presId="urn:microsoft.com/office/officeart/2005/8/layout/default"/>
    <dgm:cxn modelId="{190E5167-3C3C-4B9E-89E6-6CA37579B32E}" type="presParOf" srcId="{7BE73944-903C-430A-BA74-64FD142228A6}" destId="{708AAFBE-E2F9-4C0E-AC74-F6080A91EDEE}" srcOrd="3" destOrd="0" presId="urn:microsoft.com/office/officeart/2005/8/layout/default"/>
    <dgm:cxn modelId="{76886EDE-F138-43A3-841F-01732D8CDC82}" type="presParOf" srcId="{7BE73944-903C-430A-BA74-64FD142228A6}" destId="{9771E760-BDB3-443A-B680-F7C389C9B774}" srcOrd="4" destOrd="0" presId="urn:microsoft.com/office/officeart/2005/8/layout/default"/>
    <dgm:cxn modelId="{6761B898-AB1F-4C6E-A49E-7D554E0E2FA7}" type="presParOf" srcId="{7BE73944-903C-430A-BA74-64FD142228A6}" destId="{CAB0D840-FF7C-4EB4-9789-119ACB0A3A93}" srcOrd="5" destOrd="0" presId="urn:microsoft.com/office/officeart/2005/8/layout/default"/>
    <dgm:cxn modelId="{51229E12-4305-417E-860E-EE87DCBE244A}" type="presParOf" srcId="{7BE73944-903C-430A-BA74-64FD142228A6}" destId="{41AA5EB8-9DD7-484D-9722-6981CB696DD7}" srcOrd="6" destOrd="0" presId="urn:microsoft.com/office/officeart/2005/8/layout/default"/>
    <dgm:cxn modelId="{DA6A3011-89AA-4D69-AAB0-C6FFE794E6ED}" type="presParOf" srcId="{7BE73944-903C-430A-BA74-64FD142228A6}" destId="{EC2F52D6-9CB3-4067-A5DC-02BBE61CA03C}" srcOrd="7" destOrd="0" presId="urn:microsoft.com/office/officeart/2005/8/layout/default"/>
    <dgm:cxn modelId="{0CDB261A-5FAD-4783-B37D-EA098C77210D}" type="presParOf" srcId="{7BE73944-903C-430A-BA74-64FD142228A6}" destId="{12FA78BD-1AC4-4F8D-8F4D-D6BDCD846DFF}" srcOrd="8" destOrd="0" presId="urn:microsoft.com/office/officeart/2005/8/layout/default"/>
    <dgm:cxn modelId="{7D5FB9B1-3BE4-4B73-A116-C1D899F93457}" type="presParOf" srcId="{7BE73944-903C-430A-BA74-64FD142228A6}" destId="{07B162DA-4B0C-450F-87B8-A523369814B5}" srcOrd="9" destOrd="0" presId="urn:microsoft.com/office/officeart/2005/8/layout/default"/>
    <dgm:cxn modelId="{4327D792-9EC6-44B4-A491-E90AAF8CFE48}" type="presParOf" srcId="{7BE73944-903C-430A-BA74-64FD142228A6}" destId="{DEB7A6BD-BFC7-4215-8900-11AB42AA5EA0}" srcOrd="10" destOrd="0" presId="urn:microsoft.com/office/officeart/2005/8/layout/default"/>
    <dgm:cxn modelId="{13F29663-CEAC-48DE-A90A-63738B313E04}" type="presParOf" srcId="{7BE73944-903C-430A-BA74-64FD142228A6}" destId="{8B962C6C-1E4F-4DEF-983A-990FDE43F76B}" srcOrd="11" destOrd="0" presId="urn:microsoft.com/office/officeart/2005/8/layout/default"/>
    <dgm:cxn modelId="{D5285602-EA28-4FA0-95FC-BE46B090FE56}" type="presParOf" srcId="{7BE73944-903C-430A-BA74-64FD142228A6}" destId="{70634F4F-F0DF-4ADF-B773-DEE05E8E4DBC}" srcOrd="12" destOrd="0" presId="urn:microsoft.com/office/officeart/2005/8/layout/default"/>
    <dgm:cxn modelId="{D6E53ACA-295D-4750-8177-E70C670AD486}" type="presParOf" srcId="{7BE73944-903C-430A-BA74-64FD142228A6}" destId="{9E8590ED-752C-4AEC-8CE1-9A3966126832}" srcOrd="13" destOrd="0" presId="urn:microsoft.com/office/officeart/2005/8/layout/default"/>
    <dgm:cxn modelId="{D49F9B82-4654-4BB8-A410-4C4AAC3B63CF}" type="presParOf" srcId="{7BE73944-903C-430A-BA74-64FD142228A6}" destId="{349A10D3-71DB-4BA8-83B3-21F5B02DDBD9}" srcOrd="14" destOrd="0" presId="urn:microsoft.com/office/officeart/2005/8/layout/default"/>
    <dgm:cxn modelId="{818E6469-686F-4F65-828A-2FD7D1B66F1A}" type="presParOf" srcId="{7BE73944-903C-430A-BA74-64FD142228A6}" destId="{1E2C34B3-58C3-4740-A54A-7475277CEC0C}" srcOrd="15" destOrd="0" presId="urn:microsoft.com/office/officeart/2005/8/layout/default"/>
    <dgm:cxn modelId="{6101C669-33BD-412B-83DC-92EEB0A3917F}" type="presParOf" srcId="{7BE73944-903C-430A-BA74-64FD142228A6}" destId="{08037BB5-853B-4FCC-95FE-77A525374B1B}"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57E102-5F81-4C2D-B5A7-1011F89C8E12}">
      <dsp:nvSpPr>
        <dsp:cNvPr id="0" name=""/>
        <dsp:cNvSpPr/>
      </dsp:nvSpPr>
      <dsp:spPr>
        <a:xfrm>
          <a:off x="148286" y="3009"/>
          <a:ext cx="2279911" cy="136794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Action économique dans les territoires</a:t>
          </a:r>
        </a:p>
      </dsp:txBody>
      <dsp:txXfrm>
        <a:off x="148286" y="3009"/>
        <a:ext cx="2279911" cy="1367946"/>
      </dsp:txXfrm>
    </dsp:sp>
    <dsp:sp modelId="{DA87BC8D-EA3D-4C63-88E8-D4FE1F053FCC}">
      <dsp:nvSpPr>
        <dsp:cNvPr id="0" name=""/>
        <dsp:cNvSpPr/>
      </dsp:nvSpPr>
      <dsp:spPr>
        <a:xfrm>
          <a:off x="2656189" y="3009"/>
          <a:ext cx="2279911" cy="136794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Financement des entreprises</a:t>
          </a:r>
        </a:p>
      </dsp:txBody>
      <dsp:txXfrm>
        <a:off x="2656189" y="3009"/>
        <a:ext cx="2279911" cy="1367946"/>
      </dsp:txXfrm>
    </dsp:sp>
    <dsp:sp modelId="{9771E760-BDB3-443A-B680-F7C389C9B774}">
      <dsp:nvSpPr>
        <dsp:cNvPr id="0" name=""/>
        <dsp:cNvSpPr/>
      </dsp:nvSpPr>
      <dsp:spPr>
        <a:xfrm>
          <a:off x="5164092" y="3009"/>
          <a:ext cx="2279911" cy="136794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Innovation</a:t>
          </a:r>
        </a:p>
      </dsp:txBody>
      <dsp:txXfrm>
        <a:off x="5164092" y="3009"/>
        <a:ext cx="2279911" cy="1367946"/>
      </dsp:txXfrm>
    </dsp:sp>
    <dsp:sp modelId="{41AA5EB8-9DD7-484D-9722-6981CB696DD7}">
      <dsp:nvSpPr>
        <dsp:cNvPr id="0" name=""/>
        <dsp:cNvSpPr/>
      </dsp:nvSpPr>
      <dsp:spPr>
        <a:xfrm>
          <a:off x="148286" y="1598947"/>
          <a:ext cx="2279911" cy="136794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Eco-systèmes productifs</a:t>
          </a:r>
        </a:p>
      </dsp:txBody>
      <dsp:txXfrm>
        <a:off x="148286" y="1598947"/>
        <a:ext cx="2279911" cy="1367946"/>
      </dsp:txXfrm>
    </dsp:sp>
    <dsp:sp modelId="{12FA78BD-1AC4-4F8D-8F4D-D6BDCD846DFF}">
      <dsp:nvSpPr>
        <dsp:cNvPr id="0" name=""/>
        <dsp:cNvSpPr/>
      </dsp:nvSpPr>
      <dsp:spPr>
        <a:xfrm>
          <a:off x="2656189" y="1598947"/>
          <a:ext cx="2279911" cy="1367946"/>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Foncier, immobilier économique et accompagnement de l’économie de proximité</a:t>
          </a:r>
        </a:p>
      </dsp:txBody>
      <dsp:txXfrm>
        <a:off x="2656189" y="1598947"/>
        <a:ext cx="2279911" cy="1367946"/>
      </dsp:txXfrm>
    </dsp:sp>
    <dsp:sp modelId="{DEB7A6BD-BFC7-4215-8900-11AB42AA5EA0}">
      <dsp:nvSpPr>
        <dsp:cNvPr id="0" name=""/>
        <dsp:cNvSpPr/>
      </dsp:nvSpPr>
      <dsp:spPr>
        <a:xfrm>
          <a:off x="5164092" y="1598947"/>
          <a:ext cx="2279911" cy="136794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Coopération transfrontalière, attractivité &amp; Rayonnement</a:t>
          </a:r>
        </a:p>
      </dsp:txBody>
      <dsp:txXfrm>
        <a:off x="5164092" y="1598947"/>
        <a:ext cx="2279911" cy="1367946"/>
      </dsp:txXfrm>
    </dsp:sp>
    <dsp:sp modelId="{70634F4F-F0DF-4ADF-B773-DEE05E8E4DBC}">
      <dsp:nvSpPr>
        <dsp:cNvPr id="0" name=""/>
        <dsp:cNvSpPr/>
      </dsp:nvSpPr>
      <dsp:spPr>
        <a:xfrm>
          <a:off x="148286" y="3194885"/>
          <a:ext cx="2279911" cy="1367946"/>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Lingua è Cultura</a:t>
          </a:r>
        </a:p>
      </dsp:txBody>
      <dsp:txXfrm>
        <a:off x="148286" y="3194885"/>
        <a:ext cx="2279911" cy="1367946"/>
      </dsp:txXfrm>
    </dsp:sp>
    <dsp:sp modelId="{349A10D3-71DB-4BA8-83B3-21F5B02DDBD9}">
      <dsp:nvSpPr>
        <dsp:cNvPr id="0" name=""/>
        <dsp:cNvSpPr/>
      </dsp:nvSpPr>
      <dsp:spPr>
        <a:xfrm>
          <a:off x="2656189" y="3194885"/>
          <a:ext cx="2279911" cy="1367946"/>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ESS, insertion et emplois</a:t>
          </a:r>
        </a:p>
      </dsp:txBody>
      <dsp:txXfrm>
        <a:off x="2656189" y="3194885"/>
        <a:ext cx="2279911" cy="1367946"/>
      </dsp:txXfrm>
    </dsp:sp>
    <dsp:sp modelId="{08037BB5-853B-4FCC-95FE-77A525374B1B}">
      <dsp:nvSpPr>
        <dsp:cNvPr id="0" name=""/>
        <dsp:cNvSpPr/>
      </dsp:nvSpPr>
      <dsp:spPr>
        <a:xfrm>
          <a:off x="5164092" y="3194885"/>
          <a:ext cx="2279911" cy="1367946"/>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fr-FR" sz="1700" kern="1200" dirty="0"/>
            <a:t>Gouvernance et action publique</a:t>
          </a:r>
        </a:p>
      </dsp:txBody>
      <dsp:txXfrm>
        <a:off x="5164092" y="3194885"/>
        <a:ext cx="2279911" cy="136794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186298-E9AB-CD43-B178-C2D9FE8941A0}" type="datetimeFigureOut">
              <a:rPr lang="fr-FR" smtClean="0"/>
              <a:t>20/04/2022</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1"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4"/>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4"/>
            <a:ext cx="2971800" cy="458787"/>
          </a:xfrm>
          <a:prstGeom prst="rect">
            <a:avLst/>
          </a:prstGeom>
        </p:spPr>
        <p:txBody>
          <a:bodyPr vert="horz" lIns="91440" tIns="45720" rIns="91440" bIns="45720" rtlCol="0" anchor="b"/>
          <a:lstStyle>
            <a:lvl1pPr algn="r">
              <a:defRPr sz="1200"/>
            </a:lvl1pPr>
          </a:lstStyle>
          <a:p>
            <a:fld id="{3E80C4F1-0257-3E46-B4A8-EBEA5C3E344A}" type="slidenum">
              <a:rPr lang="fr-FR" smtClean="0"/>
              <a:t>‹N°›</a:t>
            </a:fld>
            <a:endParaRPr lang="fr-FR"/>
          </a:p>
        </p:txBody>
      </p:sp>
    </p:spTree>
    <p:extLst>
      <p:ext uri="{BB962C8B-B14F-4D97-AF65-F5344CB8AC3E}">
        <p14:creationId xmlns:p14="http://schemas.microsoft.com/office/powerpoint/2010/main" val="10179063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E80C4F1-0257-3E46-B4A8-EBEA5C3E344A}" type="slidenum">
              <a:rPr lang="fr-FR" smtClean="0"/>
              <a:t>2</a:t>
            </a:fld>
            <a:endParaRPr lang="fr-FR"/>
          </a:p>
        </p:txBody>
      </p:sp>
    </p:spTree>
    <p:extLst>
      <p:ext uri="{BB962C8B-B14F-4D97-AF65-F5344CB8AC3E}">
        <p14:creationId xmlns:p14="http://schemas.microsoft.com/office/powerpoint/2010/main" val="33864754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Enjeu 1 : </a:t>
            </a:r>
            <a:r>
              <a:rPr lang="fr-FR" sz="1800" dirty="0">
                <a:effectLst/>
                <a:latin typeface="Calibri" panose="020F0502020204030204" pitchFamily="34" charset="0"/>
                <a:ea typeface="Calibri" panose="020F0502020204030204" pitchFamily="34" charset="0"/>
                <a:cs typeface="Times New Roman" panose="02020603050405020304" pitchFamily="18" charset="0"/>
              </a:rPr>
              <a:t>actions de formation, partage de main d’œuvre avec les autres secteurs etc…</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effectLst/>
                <a:latin typeface="Calibri" panose="020F0502020204030204" pitchFamily="34" charset="0"/>
                <a:ea typeface="Calibri" panose="020F0502020204030204" pitchFamily="34" charset="0"/>
                <a:cs typeface="Times New Roman" panose="02020603050405020304" pitchFamily="18" charset="0"/>
              </a:rPr>
              <a:t>Enjeu 2 : faire</a:t>
            </a:r>
            <a:r>
              <a:rPr lang="fr-FR" sz="1800" baseline="0" dirty="0">
                <a:effectLst/>
                <a:latin typeface="Calibri" panose="020F0502020204030204" pitchFamily="34" charset="0"/>
                <a:ea typeface="Calibri" panose="020F0502020204030204" pitchFamily="34" charset="0"/>
                <a:cs typeface="Times New Roman" panose="02020603050405020304" pitchFamily="18" charset="0"/>
              </a:rPr>
              <a:t> passer le trafic marchandises par l’Italie, développement de lignes aériennes vers des partenaires économiques (régions italiennes spécifiques,…), faire un effort particulier sur l’amélioration du rail et sur la coordination des modes de transport, faire évoluer le système d’attribution et/ou de gestion des OSP pour améliorer la viabilité économique du système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3E80C4F1-0257-3E46-B4A8-EBEA5C3E344A}" type="slidenum">
              <a:rPr lang="fr-FR" smtClean="0"/>
              <a:t>14</a:t>
            </a:fld>
            <a:endParaRPr lang="fr-FR"/>
          </a:p>
        </p:txBody>
      </p:sp>
    </p:spTree>
    <p:extLst>
      <p:ext uri="{BB962C8B-B14F-4D97-AF65-F5344CB8AC3E}">
        <p14:creationId xmlns:p14="http://schemas.microsoft.com/office/powerpoint/2010/main" val="2922806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effectLst/>
                <a:latin typeface="Calibri" panose="020F0502020204030204" pitchFamily="34" charset="0"/>
                <a:ea typeface="Calibri" panose="020F0502020204030204" pitchFamily="34" charset="0"/>
                <a:cs typeface="Times New Roman" panose="02020603050405020304" pitchFamily="18" charset="0"/>
              </a:rPr>
              <a:t>Enjeu 3 : la demande publique pour permettre le développement de la production dans des secteurs autrement non rentables à court terme.</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t>Enjeu 4 : </a:t>
            </a:r>
            <a:r>
              <a:rPr lang="fr-FR" sz="1800" dirty="0">
                <a:effectLst/>
                <a:latin typeface="Calibri" panose="020F0502020204030204" pitchFamily="34" charset="0"/>
                <a:ea typeface="Calibri" panose="020F0502020204030204" pitchFamily="34" charset="0"/>
                <a:cs typeface="Times New Roman" panose="02020603050405020304" pitchFamily="18" charset="0"/>
              </a:rPr>
              <a:t>pôles de compétitivité, comités d’animation, etc…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800" dirty="0">
                <a:effectLst/>
                <a:latin typeface="Calibri" panose="020F0502020204030204" pitchFamily="34" charset="0"/>
                <a:ea typeface="Calibri" panose="020F0502020204030204" pitchFamily="34" charset="0"/>
                <a:cs typeface="Times New Roman" panose="02020603050405020304" pitchFamily="18" charset="0"/>
              </a:rPr>
              <a:t>Enjeu 5 : mise en commun de plateformes logistiques, formations communes, outils de production partagés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Espace réservé du numéro de diapositive 3"/>
          <p:cNvSpPr>
            <a:spLocks noGrp="1"/>
          </p:cNvSpPr>
          <p:nvPr>
            <p:ph type="sldNum" sz="quarter" idx="5"/>
          </p:nvPr>
        </p:nvSpPr>
        <p:spPr/>
        <p:txBody>
          <a:bodyPr/>
          <a:lstStyle/>
          <a:p>
            <a:fld id="{3E80C4F1-0257-3E46-B4A8-EBEA5C3E344A}" type="slidenum">
              <a:rPr lang="fr-FR" smtClean="0"/>
              <a:t>15</a:t>
            </a:fld>
            <a:endParaRPr lang="fr-FR"/>
          </a:p>
        </p:txBody>
      </p:sp>
    </p:spTree>
    <p:extLst>
      <p:ext uri="{BB962C8B-B14F-4D97-AF65-F5344CB8AC3E}">
        <p14:creationId xmlns:p14="http://schemas.microsoft.com/office/powerpoint/2010/main" val="10854747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effectLst/>
                <a:latin typeface="Calibri" panose="020F0502020204030204" pitchFamily="34" charset="0"/>
                <a:cs typeface="Times New Roman" panose="02020603050405020304" pitchFamily="18" charset="0"/>
              </a:rPr>
              <a:t>Enjeu 1 : </a:t>
            </a:r>
            <a:r>
              <a:rPr lang="fr-FR" sz="1200" dirty="0">
                <a:effectLst/>
                <a:latin typeface="Calibri" panose="020F0502020204030204" pitchFamily="34" charset="0"/>
                <a:ea typeface="Calibri" panose="020F0502020204030204" pitchFamily="34" charset="0"/>
                <a:cs typeface="Times New Roman" panose="02020603050405020304" pitchFamily="18" charset="0"/>
              </a:rPr>
              <a:t>nécessité d’une réforme fiscale pour obtenir des recettes de TVA territorialisées, chercher à obtenir plus de financements publics nationaux (PIA, etc…) ou européens en améliorant la capacité collective des acteurs à se positionner sur des projets d’envergure, etc…</a:t>
            </a:r>
          </a:p>
          <a:p>
            <a:r>
              <a:rPr lang="fr-FR" sz="1200" dirty="0">
                <a:effectLst/>
                <a:latin typeface="Calibri" panose="020F0502020204030204" pitchFamily="34" charset="0"/>
                <a:cs typeface="Times New Roman" panose="02020603050405020304" pitchFamily="18" charset="0"/>
              </a:rPr>
              <a:t>Enjeu 2 : </a:t>
            </a:r>
            <a:r>
              <a:rPr lang="fr-FR" sz="1200" dirty="0">
                <a:effectLst/>
                <a:latin typeface="Calibri" panose="020F0502020204030204" pitchFamily="34" charset="0"/>
                <a:ea typeface="Calibri" panose="020F0502020204030204" pitchFamily="34" charset="0"/>
                <a:cs typeface="Times New Roman" panose="02020603050405020304" pitchFamily="18" charset="0"/>
              </a:rPr>
              <a:t>formation professionnelle pour les salariés, primes temporaires pour inciter les chômeurs à accepter certains emplois, favoriser la mobilité transfrontalière des salariés, emplois qualifiés </a:t>
            </a:r>
          </a:p>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effectLst/>
                <a:latin typeface="Calibri" panose="020F0502020204030204" pitchFamily="34" charset="0"/>
                <a:ea typeface="Calibri" panose="020F0502020204030204" pitchFamily="34" charset="0"/>
                <a:cs typeface="Times New Roman" panose="02020603050405020304" pitchFamily="18" charset="0"/>
              </a:rPr>
              <a:t>Enjeu 2b : formation des publics fragiles, information sur les secteurs porteurs, domaines à privilégier,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3E80C4F1-0257-3E46-B4A8-EBEA5C3E344A}" type="slidenum">
              <a:rPr lang="fr-FR" smtClean="0"/>
              <a:t>16</a:t>
            </a:fld>
            <a:endParaRPr lang="fr-FR"/>
          </a:p>
        </p:txBody>
      </p:sp>
    </p:spTree>
    <p:extLst>
      <p:ext uri="{BB962C8B-B14F-4D97-AF65-F5344CB8AC3E}">
        <p14:creationId xmlns:p14="http://schemas.microsoft.com/office/powerpoint/2010/main" val="951451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sz="1200" dirty="0">
                <a:effectLst/>
                <a:latin typeface="Calibri" panose="020F0502020204030204" pitchFamily="34" charset="0"/>
                <a:ea typeface="Calibri" panose="020F0502020204030204" pitchFamily="34" charset="0"/>
                <a:cs typeface="Times New Roman" panose="02020603050405020304" pitchFamily="18" charset="0"/>
              </a:rPr>
              <a:t>Enjeu 3 :Appels à projet intégrant systématiquement des clauses écologiques, outils financiers dédiés au soutien à la transition </a:t>
            </a:r>
          </a:p>
          <a:p>
            <a:r>
              <a:rPr lang="fr-FR" sz="1200">
                <a:effectLst/>
                <a:latin typeface="Calibri" panose="020F0502020204030204" pitchFamily="34" charset="0"/>
                <a:cs typeface="Times New Roman" panose="02020603050405020304" pitchFamily="18" charset="0"/>
              </a:rPr>
              <a:t>Enjeu 3b </a:t>
            </a:r>
            <a:r>
              <a:rPr lang="fr-FR" sz="1200" dirty="0">
                <a:effectLst/>
                <a:latin typeface="Calibri" panose="020F0502020204030204" pitchFamily="34" charset="0"/>
                <a:cs typeface="Times New Roman" panose="02020603050405020304" pitchFamily="18" charset="0"/>
              </a:rPr>
              <a:t>: </a:t>
            </a:r>
            <a:r>
              <a:rPr lang="fr-FR" sz="1200" dirty="0">
                <a:effectLst/>
                <a:latin typeface="Calibri" panose="020F0502020204030204" pitchFamily="34" charset="0"/>
                <a:ea typeface="Calibri" panose="020F0502020204030204" pitchFamily="34" charset="0"/>
                <a:cs typeface="Times New Roman" panose="02020603050405020304" pitchFamily="18" charset="0"/>
              </a:rPr>
              <a:t>Poursuite et renforcement des actions de type ORELI, actions de sensibilisation à la consommation durable, etc…</a:t>
            </a:r>
            <a:endParaRPr lang="fr-FR" sz="1200" dirty="0">
              <a:effectLst/>
              <a:latin typeface="Calibri" panose="020F0502020204030204" pitchFamily="34"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5"/>
          </p:nvPr>
        </p:nvSpPr>
        <p:spPr/>
        <p:txBody>
          <a:bodyPr/>
          <a:lstStyle/>
          <a:p>
            <a:fld id="{3E80C4F1-0257-3E46-B4A8-EBEA5C3E344A}" type="slidenum">
              <a:rPr lang="fr-FR" smtClean="0"/>
              <a:t>17</a:t>
            </a:fld>
            <a:endParaRPr lang="fr-FR"/>
          </a:p>
        </p:txBody>
      </p:sp>
    </p:spTree>
    <p:extLst>
      <p:ext uri="{BB962C8B-B14F-4D97-AF65-F5344CB8AC3E}">
        <p14:creationId xmlns:p14="http://schemas.microsoft.com/office/powerpoint/2010/main" val="15646701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241C799-F89F-554F-BE2A-2FF90E040AE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27728984-DB20-F24D-BD95-7629D38BAA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40C07123-947C-4C45-9135-31EFB5659EF6}"/>
              </a:ext>
            </a:extLst>
          </p:cNvPr>
          <p:cNvSpPr>
            <a:spLocks noGrp="1"/>
          </p:cNvSpPr>
          <p:nvPr>
            <p:ph type="dt" sz="half" idx="10"/>
          </p:nvPr>
        </p:nvSpPr>
        <p:spPr/>
        <p:txBody>
          <a:bodyPr/>
          <a:lstStyle/>
          <a:p>
            <a:fld id="{7787AD7F-311C-2F4C-9DC9-347A05B661BF}" type="datetime1">
              <a:rPr lang="fr-FR" smtClean="0"/>
              <a:t>20/04/2022</a:t>
            </a:fld>
            <a:endParaRPr lang="fr-FR"/>
          </a:p>
        </p:txBody>
      </p:sp>
      <p:sp>
        <p:nvSpPr>
          <p:cNvPr id="5" name="Espace réservé du pied de page 4">
            <a:extLst>
              <a:ext uri="{FF2B5EF4-FFF2-40B4-BE49-F238E27FC236}">
                <a16:creationId xmlns="" xmlns:a16="http://schemas.microsoft.com/office/drawing/2014/main" id="{780A9730-5479-9640-A526-575872FB6567}"/>
              </a:ext>
            </a:extLst>
          </p:cNvPr>
          <p:cNvSpPr>
            <a:spLocks noGrp="1"/>
          </p:cNvSpPr>
          <p:nvPr>
            <p:ph type="ftr" sz="quarter" idx="11"/>
          </p:nvPr>
        </p:nvSpPr>
        <p:spPr/>
        <p:txBody>
          <a:bodyPr/>
          <a:lstStyle/>
          <a:p>
            <a:r>
              <a:rPr lang="fr-FR"/>
              <a:t>Agence de Développement Économique de la Corse</a:t>
            </a:r>
          </a:p>
        </p:txBody>
      </p:sp>
      <p:sp>
        <p:nvSpPr>
          <p:cNvPr id="6" name="Espace réservé du numéro de diapositive 5">
            <a:extLst>
              <a:ext uri="{FF2B5EF4-FFF2-40B4-BE49-F238E27FC236}">
                <a16:creationId xmlns="" xmlns:a16="http://schemas.microsoft.com/office/drawing/2014/main" id="{81AA671C-D011-0A45-B99C-E81A2A22FB93}"/>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3483342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3CE52ACB-1931-314D-85ED-1B7AC0CF7FAD}"/>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16C912AB-2B6A-1045-A7B0-6B9693C6982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AC14C3AD-27D3-0845-A2FE-E9A7D7E19D0E}"/>
              </a:ext>
            </a:extLst>
          </p:cNvPr>
          <p:cNvSpPr>
            <a:spLocks noGrp="1"/>
          </p:cNvSpPr>
          <p:nvPr>
            <p:ph type="dt" sz="half" idx="10"/>
          </p:nvPr>
        </p:nvSpPr>
        <p:spPr/>
        <p:txBody>
          <a:bodyPr/>
          <a:lstStyle/>
          <a:p>
            <a:fld id="{755FCC44-AAF4-9943-BB7B-25E595EC027D}" type="datetime1">
              <a:rPr lang="fr-FR" smtClean="0"/>
              <a:t>20/04/2022</a:t>
            </a:fld>
            <a:endParaRPr lang="fr-FR"/>
          </a:p>
        </p:txBody>
      </p:sp>
      <p:sp>
        <p:nvSpPr>
          <p:cNvPr id="5" name="Espace réservé du pied de page 4">
            <a:extLst>
              <a:ext uri="{FF2B5EF4-FFF2-40B4-BE49-F238E27FC236}">
                <a16:creationId xmlns="" xmlns:a16="http://schemas.microsoft.com/office/drawing/2014/main" id="{4D753955-9CDD-5D40-9B61-31A04BC5D7EE}"/>
              </a:ext>
            </a:extLst>
          </p:cNvPr>
          <p:cNvSpPr>
            <a:spLocks noGrp="1"/>
          </p:cNvSpPr>
          <p:nvPr>
            <p:ph type="ftr" sz="quarter" idx="11"/>
          </p:nvPr>
        </p:nvSpPr>
        <p:spPr/>
        <p:txBody>
          <a:bodyPr/>
          <a:lstStyle/>
          <a:p>
            <a:r>
              <a:rPr lang="fr-FR"/>
              <a:t>Agence de Développement Économique de la Corse</a:t>
            </a:r>
          </a:p>
        </p:txBody>
      </p:sp>
      <p:sp>
        <p:nvSpPr>
          <p:cNvPr id="6" name="Espace réservé du numéro de diapositive 5">
            <a:extLst>
              <a:ext uri="{FF2B5EF4-FFF2-40B4-BE49-F238E27FC236}">
                <a16:creationId xmlns="" xmlns:a16="http://schemas.microsoft.com/office/drawing/2014/main" id="{BF30781D-6021-AE4B-BE7D-82CD4738AE17}"/>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618750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87F65DF0-89BA-654A-B9C0-9E64C33E2E0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4EBE9D15-9E18-E743-968A-9BCE155BA90E}"/>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E79FAFFE-FACE-A342-9948-28A4ADA23DA6}"/>
              </a:ext>
            </a:extLst>
          </p:cNvPr>
          <p:cNvSpPr>
            <a:spLocks noGrp="1"/>
          </p:cNvSpPr>
          <p:nvPr>
            <p:ph type="dt" sz="half" idx="10"/>
          </p:nvPr>
        </p:nvSpPr>
        <p:spPr/>
        <p:txBody>
          <a:bodyPr/>
          <a:lstStyle/>
          <a:p>
            <a:fld id="{DA362C83-462A-0749-AFEC-243490C88AA7}" type="datetime1">
              <a:rPr lang="fr-FR" smtClean="0"/>
              <a:t>20/04/2022</a:t>
            </a:fld>
            <a:endParaRPr lang="fr-FR"/>
          </a:p>
        </p:txBody>
      </p:sp>
      <p:sp>
        <p:nvSpPr>
          <p:cNvPr id="5" name="Espace réservé du pied de page 4">
            <a:extLst>
              <a:ext uri="{FF2B5EF4-FFF2-40B4-BE49-F238E27FC236}">
                <a16:creationId xmlns="" xmlns:a16="http://schemas.microsoft.com/office/drawing/2014/main" id="{EEF2E888-9133-634A-9CF9-66C24EA7E435}"/>
              </a:ext>
            </a:extLst>
          </p:cNvPr>
          <p:cNvSpPr>
            <a:spLocks noGrp="1"/>
          </p:cNvSpPr>
          <p:nvPr>
            <p:ph type="ftr" sz="quarter" idx="11"/>
          </p:nvPr>
        </p:nvSpPr>
        <p:spPr/>
        <p:txBody>
          <a:bodyPr/>
          <a:lstStyle/>
          <a:p>
            <a:r>
              <a:rPr lang="fr-FR"/>
              <a:t>Agence de Développement Économique de la Corse</a:t>
            </a:r>
          </a:p>
        </p:txBody>
      </p:sp>
      <p:sp>
        <p:nvSpPr>
          <p:cNvPr id="6" name="Espace réservé du numéro de diapositive 5">
            <a:extLst>
              <a:ext uri="{FF2B5EF4-FFF2-40B4-BE49-F238E27FC236}">
                <a16:creationId xmlns="" xmlns:a16="http://schemas.microsoft.com/office/drawing/2014/main" id="{731EEF55-6344-2248-BA83-2B14067CF270}"/>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2436209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81C9774-72D6-0142-9687-20A662083D3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03CD2A16-4B75-5140-989E-323F84FFEEA0}"/>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4C2E23AB-F70F-AD48-A6BF-7195C9FED5BF}"/>
              </a:ext>
            </a:extLst>
          </p:cNvPr>
          <p:cNvSpPr>
            <a:spLocks noGrp="1"/>
          </p:cNvSpPr>
          <p:nvPr>
            <p:ph type="dt" sz="half" idx="10"/>
          </p:nvPr>
        </p:nvSpPr>
        <p:spPr/>
        <p:txBody>
          <a:bodyPr/>
          <a:lstStyle/>
          <a:p>
            <a:fld id="{561A90C0-388F-A04C-9FA5-54D6A72679F9}" type="datetime1">
              <a:rPr lang="fr-FR" smtClean="0"/>
              <a:t>20/04/2022</a:t>
            </a:fld>
            <a:endParaRPr lang="fr-FR"/>
          </a:p>
        </p:txBody>
      </p:sp>
      <p:sp>
        <p:nvSpPr>
          <p:cNvPr id="5" name="Espace réservé du pied de page 4">
            <a:extLst>
              <a:ext uri="{FF2B5EF4-FFF2-40B4-BE49-F238E27FC236}">
                <a16:creationId xmlns="" xmlns:a16="http://schemas.microsoft.com/office/drawing/2014/main" id="{B88484C0-7270-304E-A2B1-7EF01329F8CB}"/>
              </a:ext>
            </a:extLst>
          </p:cNvPr>
          <p:cNvSpPr>
            <a:spLocks noGrp="1"/>
          </p:cNvSpPr>
          <p:nvPr>
            <p:ph type="ftr" sz="quarter" idx="11"/>
          </p:nvPr>
        </p:nvSpPr>
        <p:spPr/>
        <p:txBody>
          <a:bodyPr/>
          <a:lstStyle/>
          <a:p>
            <a:r>
              <a:rPr lang="fr-FR"/>
              <a:t>Agence de Développement Économique de la Corse</a:t>
            </a:r>
          </a:p>
        </p:txBody>
      </p:sp>
      <p:sp>
        <p:nvSpPr>
          <p:cNvPr id="6" name="Espace réservé du numéro de diapositive 5">
            <a:extLst>
              <a:ext uri="{FF2B5EF4-FFF2-40B4-BE49-F238E27FC236}">
                <a16:creationId xmlns="" xmlns:a16="http://schemas.microsoft.com/office/drawing/2014/main" id="{C4BB354C-5A28-1141-B3ED-3AA653BF7C87}"/>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70509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ED7B1E-27B6-1943-9322-BBA8FF2DD76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4A50BAA6-2E86-CC43-B73D-F10C36364E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3DE7F850-F840-3D4E-B95C-616CC62C6FDE}"/>
              </a:ext>
            </a:extLst>
          </p:cNvPr>
          <p:cNvSpPr>
            <a:spLocks noGrp="1"/>
          </p:cNvSpPr>
          <p:nvPr>
            <p:ph type="dt" sz="half" idx="10"/>
          </p:nvPr>
        </p:nvSpPr>
        <p:spPr/>
        <p:txBody>
          <a:bodyPr/>
          <a:lstStyle/>
          <a:p>
            <a:fld id="{CE5632CB-083E-CB47-93C7-892239F19E67}" type="datetime1">
              <a:rPr lang="fr-FR" smtClean="0"/>
              <a:t>20/04/2022</a:t>
            </a:fld>
            <a:endParaRPr lang="fr-FR"/>
          </a:p>
        </p:txBody>
      </p:sp>
      <p:sp>
        <p:nvSpPr>
          <p:cNvPr id="5" name="Espace réservé du pied de page 4">
            <a:extLst>
              <a:ext uri="{FF2B5EF4-FFF2-40B4-BE49-F238E27FC236}">
                <a16:creationId xmlns="" xmlns:a16="http://schemas.microsoft.com/office/drawing/2014/main" id="{AB56F1E0-44B6-BF47-97B8-62138163FE7C}"/>
              </a:ext>
            </a:extLst>
          </p:cNvPr>
          <p:cNvSpPr>
            <a:spLocks noGrp="1"/>
          </p:cNvSpPr>
          <p:nvPr>
            <p:ph type="ftr" sz="quarter" idx="11"/>
          </p:nvPr>
        </p:nvSpPr>
        <p:spPr/>
        <p:txBody>
          <a:bodyPr/>
          <a:lstStyle/>
          <a:p>
            <a:r>
              <a:rPr lang="fr-FR"/>
              <a:t>Agence de Développement Économique de la Corse</a:t>
            </a:r>
          </a:p>
        </p:txBody>
      </p:sp>
      <p:sp>
        <p:nvSpPr>
          <p:cNvPr id="6" name="Espace réservé du numéro de diapositive 5">
            <a:extLst>
              <a:ext uri="{FF2B5EF4-FFF2-40B4-BE49-F238E27FC236}">
                <a16:creationId xmlns="" xmlns:a16="http://schemas.microsoft.com/office/drawing/2014/main" id="{F2C99454-2397-824E-B91C-939DE741CEBD}"/>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1023836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E132398-5565-1745-B451-507E79CE688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2B259064-6E4A-8442-AA76-7D32C66BCC9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2786644A-9C3A-1D4C-B7A5-6A4A8AC1EBE7}"/>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7ED0F083-34D5-7143-8106-D61B6BA2BB91}"/>
              </a:ext>
            </a:extLst>
          </p:cNvPr>
          <p:cNvSpPr>
            <a:spLocks noGrp="1"/>
          </p:cNvSpPr>
          <p:nvPr>
            <p:ph type="dt" sz="half" idx="10"/>
          </p:nvPr>
        </p:nvSpPr>
        <p:spPr/>
        <p:txBody>
          <a:bodyPr/>
          <a:lstStyle/>
          <a:p>
            <a:fld id="{B17587D2-F787-D34D-BA98-C46F53EBA888}" type="datetime1">
              <a:rPr lang="fr-FR" smtClean="0"/>
              <a:t>20/04/2022</a:t>
            </a:fld>
            <a:endParaRPr lang="fr-FR"/>
          </a:p>
        </p:txBody>
      </p:sp>
      <p:sp>
        <p:nvSpPr>
          <p:cNvPr id="6" name="Espace réservé du pied de page 5">
            <a:extLst>
              <a:ext uri="{FF2B5EF4-FFF2-40B4-BE49-F238E27FC236}">
                <a16:creationId xmlns="" xmlns:a16="http://schemas.microsoft.com/office/drawing/2014/main" id="{EE6E0DFF-93D6-B247-9972-19AA814C8B90}"/>
              </a:ext>
            </a:extLst>
          </p:cNvPr>
          <p:cNvSpPr>
            <a:spLocks noGrp="1"/>
          </p:cNvSpPr>
          <p:nvPr>
            <p:ph type="ftr" sz="quarter" idx="11"/>
          </p:nvPr>
        </p:nvSpPr>
        <p:spPr/>
        <p:txBody>
          <a:bodyPr/>
          <a:lstStyle/>
          <a:p>
            <a:r>
              <a:rPr lang="fr-FR"/>
              <a:t>Agence de Développement Économique de la Corse</a:t>
            </a:r>
          </a:p>
        </p:txBody>
      </p:sp>
      <p:sp>
        <p:nvSpPr>
          <p:cNvPr id="7" name="Espace réservé du numéro de diapositive 6">
            <a:extLst>
              <a:ext uri="{FF2B5EF4-FFF2-40B4-BE49-F238E27FC236}">
                <a16:creationId xmlns="" xmlns:a16="http://schemas.microsoft.com/office/drawing/2014/main" id="{CED4FD1E-3731-BD45-8D74-34F64765F93B}"/>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267236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48E96F3-D3C0-1945-A1B1-2BFEE9DE20D0}"/>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4CBA2670-E893-684A-A9F5-4B54E6B1A3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699F21B3-E3F9-A047-AE80-59FC1C08D122}"/>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583CD857-5A5A-CA46-992E-79F242EA14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4D2CB71E-D91C-7947-BBC3-436E70C35538}"/>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5445DCCA-9E47-3146-952D-D9B052EE61E4}"/>
              </a:ext>
            </a:extLst>
          </p:cNvPr>
          <p:cNvSpPr>
            <a:spLocks noGrp="1"/>
          </p:cNvSpPr>
          <p:nvPr>
            <p:ph type="dt" sz="half" idx="10"/>
          </p:nvPr>
        </p:nvSpPr>
        <p:spPr/>
        <p:txBody>
          <a:bodyPr/>
          <a:lstStyle/>
          <a:p>
            <a:fld id="{C18775A0-A0FA-2248-BD49-BED8C51D492C}" type="datetime1">
              <a:rPr lang="fr-FR" smtClean="0"/>
              <a:t>20/04/2022</a:t>
            </a:fld>
            <a:endParaRPr lang="fr-FR"/>
          </a:p>
        </p:txBody>
      </p:sp>
      <p:sp>
        <p:nvSpPr>
          <p:cNvPr id="8" name="Espace réservé du pied de page 7">
            <a:extLst>
              <a:ext uri="{FF2B5EF4-FFF2-40B4-BE49-F238E27FC236}">
                <a16:creationId xmlns="" xmlns:a16="http://schemas.microsoft.com/office/drawing/2014/main" id="{51BA3A61-FDFB-2046-B1D6-AA69B7A6AB58}"/>
              </a:ext>
            </a:extLst>
          </p:cNvPr>
          <p:cNvSpPr>
            <a:spLocks noGrp="1"/>
          </p:cNvSpPr>
          <p:nvPr>
            <p:ph type="ftr" sz="quarter" idx="11"/>
          </p:nvPr>
        </p:nvSpPr>
        <p:spPr/>
        <p:txBody>
          <a:bodyPr/>
          <a:lstStyle/>
          <a:p>
            <a:r>
              <a:rPr lang="fr-FR"/>
              <a:t>Agence de Développement Économique de la Corse</a:t>
            </a:r>
          </a:p>
        </p:txBody>
      </p:sp>
      <p:sp>
        <p:nvSpPr>
          <p:cNvPr id="9" name="Espace réservé du numéro de diapositive 8">
            <a:extLst>
              <a:ext uri="{FF2B5EF4-FFF2-40B4-BE49-F238E27FC236}">
                <a16:creationId xmlns="" xmlns:a16="http://schemas.microsoft.com/office/drawing/2014/main" id="{3DF3C3DA-7AC3-AE40-A5DC-486377C5A931}"/>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241772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E06AD5CD-D6AD-0E4E-B4AB-9A0442EB5F19}"/>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4163E9E4-5139-5746-9D56-3B0744464D03}"/>
              </a:ext>
            </a:extLst>
          </p:cNvPr>
          <p:cNvSpPr>
            <a:spLocks noGrp="1"/>
          </p:cNvSpPr>
          <p:nvPr>
            <p:ph type="dt" sz="half" idx="10"/>
          </p:nvPr>
        </p:nvSpPr>
        <p:spPr/>
        <p:txBody>
          <a:bodyPr/>
          <a:lstStyle/>
          <a:p>
            <a:fld id="{2ED899D1-47B4-AE49-ACBA-AC631929590E}" type="datetime1">
              <a:rPr lang="fr-FR" smtClean="0"/>
              <a:t>20/04/2022</a:t>
            </a:fld>
            <a:endParaRPr lang="fr-FR"/>
          </a:p>
        </p:txBody>
      </p:sp>
      <p:sp>
        <p:nvSpPr>
          <p:cNvPr id="4" name="Espace réservé du pied de page 3">
            <a:extLst>
              <a:ext uri="{FF2B5EF4-FFF2-40B4-BE49-F238E27FC236}">
                <a16:creationId xmlns="" xmlns:a16="http://schemas.microsoft.com/office/drawing/2014/main" id="{3A2984C2-F5D6-B34C-BF0C-04D9709677DE}"/>
              </a:ext>
            </a:extLst>
          </p:cNvPr>
          <p:cNvSpPr>
            <a:spLocks noGrp="1"/>
          </p:cNvSpPr>
          <p:nvPr>
            <p:ph type="ftr" sz="quarter" idx="11"/>
          </p:nvPr>
        </p:nvSpPr>
        <p:spPr/>
        <p:txBody>
          <a:bodyPr/>
          <a:lstStyle/>
          <a:p>
            <a:r>
              <a:rPr lang="fr-FR"/>
              <a:t>Agence de Développement Économique de la Corse</a:t>
            </a:r>
          </a:p>
        </p:txBody>
      </p:sp>
      <p:sp>
        <p:nvSpPr>
          <p:cNvPr id="5" name="Espace réservé du numéro de diapositive 4">
            <a:extLst>
              <a:ext uri="{FF2B5EF4-FFF2-40B4-BE49-F238E27FC236}">
                <a16:creationId xmlns="" xmlns:a16="http://schemas.microsoft.com/office/drawing/2014/main" id="{74D5F51F-02B9-E047-9879-3325C1443A98}"/>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2695278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B2A3889C-48AC-584A-BEC9-7AD91EC5C83A}"/>
              </a:ext>
            </a:extLst>
          </p:cNvPr>
          <p:cNvSpPr>
            <a:spLocks noGrp="1"/>
          </p:cNvSpPr>
          <p:nvPr>
            <p:ph type="dt" sz="half" idx="10"/>
          </p:nvPr>
        </p:nvSpPr>
        <p:spPr/>
        <p:txBody>
          <a:bodyPr/>
          <a:lstStyle/>
          <a:p>
            <a:fld id="{0F442BDA-F475-624A-B5AA-2C5486F8ED79}" type="datetime1">
              <a:rPr lang="fr-FR" smtClean="0"/>
              <a:t>20/04/2022</a:t>
            </a:fld>
            <a:endParaRPr lang="fr-FR"/>
          </a:p>
        </p:txBody>
      </p:sp>
      <p:sp>
        <p:nvSpPr>
          <p:cNvPr id="3" name="Espace réservé du pied de page 2">
            <a:extLst>
              <a:ext uri="{FF2B5EF4-FFF2-40B4-BE49-F238E27FC236}">
                <a16:creationId xmlns="" xmlns:a16="http://schemas.microsoft.com/office/drawing/2014/main" id="{C2AA2B79-FA6C-A643-AABD-598C04887064}"/>
              </a:ext>
            </a:extLst>
          </p:cNvPr>
          <p:cNvSpPr>
            <a:spLocks noGrp="1"/>
          </p:cNvSpPr>
          <p:nvPr>
            <p:ph type="ftr" sz="quarter" idx="11"/>
          </p:nvPr>
        </p:nvSpPr>
        <p:spPr/>
        <p:txBody>
          <a:bodyPr/>
          <a:lstStyle/>
          <a:p>
            <a:r>
              <a:rPr lang="fr-FR"/>
              <a:t>Agence de Développement Économique de la Corse</a:t>
            </a:r>
          </a:p>
        </p:txBody>
      </p:sp>
      <p:sp>
        <p:nvSpPr>
          <p:cNvPr id="4" name="Espace réservé du numéro de diapositive 3">
            <a:extLst>
              <a:ext uri="{FF2B5EF4-FFF2-40B4-BE49-F238E27FC236}">
                <a16:creationId xmlns="" xmlns:a16="http://schemas.microsoft.com/office/drawing/2014/main" id="{20D109D8-A541-E840-AAF4-E37E659A1AAF}"/>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347653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B9AC1AF-EB00-D54B-A9CF-64A7746933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1E2BE9A6-6B57-E74A-AA93-BCCF1791D6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1B216466-F255-A647-B926-A59043A33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98F5CCA2-5B63-F44A-A52F-29EF19E810AA}"/>
              </a:ext>
            </a:extLst>
          </p:cNvPr>
          <p:cNvSpPr>
            <a:spLocks noGrp="1"/>
          </p:cNvSpPr>
          <p:nvPr>
            <p:ph type="dt" sz="half" idx="10"/>
          </p:nvPr>
        </p:nvSpPr>
        <p:spPr/>
        <p:txBody>
          <a:bodyPr/>
          <a:lstStyle/>
          <a:p>
            <a:fld id="{E7B84237-8D8A-484E-9966-FA0A766CE328}" type="datetime1">
              <a:rPr lang="fr-FR" smtClean="0"/>
              <a:t>20/04/2022</a:t>
            </a:fld>
            <a:endParaRPr lang="fr-FR"/>
          </a:p>
        </p:txBody>
      </p:sp>
      <p:sp>
        <p:nvSpPr>
          <p:cNvPr id="6" name="Espace réservé du pied de page 5">
            <a:extLst>
              <a:ext uri="{FF2B5EF4-FFF2-40B4-BE49-F238E27FC236}">
                <a16:creationId xmlns="" xmlns:a16="http://schemas.microsoft.com/office/drawing/2014/main" id="{AB56E318-836C-B545-9964-46A5FF264AE8}"/>
              </a:ext>
            </a:extLst>
          </p:cNvPr>
          <p:cNvSpPr>
            <a:spLocks noGrp="1"/>
          </p:cNvSpPr>
          <p:nvPr>
            <p:ph type="ftr" sz="quarter" idx="11"/>
          </p:nvPr>
        </p:nvSpPr>
        <p:spPr/>
        <p:txBody>
          <a:bodyPr/>
          <a:lstStyle/>
          <a:p>
            <a:r>
              <a:rPr lang="fr-FR"/>
              <a:t>Agence de Développement Économique de la Corse</a:t>
            </a:r>
          </a:p>
        </p:txBody>
      </p:sp>
      <p:sp>
        <p:nvSpPr>
          <p:cNvPr id="7" name="Espace réservé du numéro de diapositive 6">
            <a:extLst>
              <a:ext uri="{FF2B5EF4-FFF2-40B4-BE49-F238E27FC236}">
                <a16:creationId xmlns="" xmlns:a16="http://schemas.microsoft.com/office/drawing/2014/main" id="{5604F9B4-481E-9B4F-BD4C-D61E3FEA7C05}"/>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1330472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888A85A-94BD-894F-B5F9-0DE68CB96F6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39E8315F-13DE-5E45-8817-8A7E6BB9807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86DCC38F-030F-394B-B70A-0053FDB4F4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3D9153BE-F184-534E-B957-B48EC4E72DBA}"/>
              </a:ext>
            </a:extLst>
          </p:cNvPr>
          <p:cNvSpPr>
            <a:spLocks noGrp="1"/>
          </p:cNvSpPr>
          <p:nvPr>
            <p:ph type="dt" sz="half" idx="10"/>
          </p:nvPr>
        </p:nvSpPr>
        <p:spPr/>
        <p:txBody>
          <a:bodyPr/>
          <a:lstStyle/>
          <a:p>
            <a:fld id="{EB307137-D2E2-F348-BF6A-597F8B51EA59}" type="datetime1">
              <a:rPr lang="fr-FR" smtClean="0"/>
              <a:t>20/04/2022</a:t>
            </a:fld>
            <a:endParaRPr lang="fr-FR"/>
          </a:p>
        </p:txBody>
      </p:sp>
      <p:sp>
        <p:nvSpPr>
          <p:cNvPr id="6" name="Espace réservé du pied de page 5">
            <a:extLst>
              <a:ext uri="{FF2B5EF4-FFF2-40B4-BE49-F238E27FC236}">
                <a16:creationId xmlns="" xmlns:a16="http://schemas.microsoft.com/office/drawing/2014/main" id="{46D2E95B-A7D6-164F-9CDB-A1823977A2CF}"/>
              </a:ext>
            </a:extLst>
          </p:cNvPr>
          <p:cNvSpPr>
            <a:spLocks noGrp="1"/>
          </p:cNvSpPr>
          <p:nvPr>
            <p:ph type="ftr" sz="quarter" idx="11"/>
          </p:nvPr>
        </p:nvSpPr>
        <p:spPr/>
        <p:txBody>
          <a:bodyPr/>
          <a:lstStyle/>
          <a:p>
            <a:r>
              <a:rPr lang="fr-FR"/>
              <a:t>Agence de Développement Économique de la Corse</a:t>
            </a:r>
          </a:p>
        </p:txBody>
      </p:sp>
      <p:sp>
        <p:nvSpPr>
          <p:cNvPr id="7" name="Espace réservé du numéro de diapositive 6">
            <a:extLst>
              <a:ext uri="{FF2B5EF4-FFF2-40B4-BE49-F238E27FC236}">
                <a16:creationId xmlns="" xmlns:a16="http://schemas.microsoft.com/office/drawing/2014/main" id="{224460F7-DBDA-3247-A804-0E5DEEF01F63}"/>
              </a:ext>
            </a:extLst>
          </p:cNvPr>
          <p:cNvSpPr>
            <a:spLocks noGrp="1"/>
          </p:cNvSpPr>
          <p:nvPr>
            <p:ph type="sldNum" sz="quarter" idx="12"/>
          </p:nvPr>
        </p:nvSpPr>
        <p:spPr/>
        <p:txBody>
          <a:bodyPr/>
          <a:lstStyle/>
          <a:p>
            <a:fld id="{A6EE4B26-2760-9547-AA7C-E08873686D72}" type="slidenum">
              <a:rPr lang="fr-FR" smtClean="0"/>
              <a:t>‹N°›</a:t>
            </a:fld>
            <a:endParaRPr lang="fr-FR"/>
          </a:p>
        </p:txBody>
      </p:sp>
    </p:spTree>
    <p:extLst>
      <p:ext uri="{BB962C8B-B14F-4D97-AF65-F5344CB8AC3E}">
        <p14:creationId xmlns:p14="http://schemas.microsoft.com/office/powerpoint/2010/main" val="2390118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39776AAF-B404-5147-A374-351A0E23CE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C163A2F5-6C12-5E40-904F-A9974C13437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A57333BC-0EDB-B141-96D8-DC0060E159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0E549-16CB-0941-8B51-399B3BB9CD5B}" type="datetime1">
              <a:rPr lang="fr-FR" smtClean="0"/>
              <a:t>20/04/2022</a:t>
            </a:fld>
            <a:endParaRPr lang="fr-FR"/>
          </a:p>
        </p:txBody>
      </p:sp>
      <p:sp>
        <p:nvSpPr>
          <p:cNvPr id="5" name="Espace réservé du pied de page 4">
            <a:extLst>
              <a:ext uri="{FF2B5EF4-FFF2-40B4-BE49-F238E27FC236}">
                <a16:creationId xmlns="" xmlns:a16="http://schemas.microsoft.com/office/drawing/2014/main" id="{405A04DA-F28C-A34B-A6A8-12E3BABB302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a:t>Agence de Développement Économique de la Corse</a:t>
            </a:r>
          </a:p>
        </p:txBody>
      </p:sp>
      <p:sp>
        <p:nvSpPr>
          <p:cNvPr id="6" name="Espace réservé du numéro de diapositive 5">
            <a:extLst>
              <a:ext uri="{FF2B5EF4-FFF2-40B4-BE49-F238E27FC236}">
                <a16:creationId xmlns="" xmlns:a16="http://schemas.microsoft.com/office/drawing/2014/main" id="{21D7FB45-6F4F-6841-AF4A-2435917F41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EE4B26-2760-9547-AA7C-E08873686D72}" type="slidenum">
              <a:rPr lang="fr-FR" smtClean="0"/>
              <a:t>‹N°›</a:t>
            </a:fld>
            <a:endParaRPr lang="fr-FR"/>
          </a:p>
        </p:txBody>
      </p:sp>
    </p:spTree>
    <p:extLst>
      <p:ext uri="{BB962C8B-B14F-4D97-AF65-F5344CB8AC3E}">
        <p14:creationId xmlns:p14="http://schemas.microsoft.com/office/powerpoint/2010/main" val="3864656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C2B882E-18F2-EA4C-9735-3EB0FA2331BE}"/>
              </a:ext>
            </a:extLst>
          </p:cNvPr>
          <p:cNvSpPr>
            <a:spLocks noGrp="1"/>
          </p:cNvSpPr>
          <p:nvPr>
            <p:ph type="ctrTitle"/>
          </p:nvPr>
        </p:nvSpPr>
        <p:spPr>
          <a:xfrm>
            <a:off x="687859" y="28147"/>
            <a:ext cx="5593492" cy="2929195"/>
          </a:xfrm>
        </p:spPr>
        <p:txBody>
          <a:bodyPr anchor="b" anchorCtr="0">
            <a:normAutofit/>
          </a:bodyPr>
          <a:lstStyle/>
          <a:p>
            <a:pPr algn="l"/>
            <a:r>
              <a:rPr lang="fr-FR" sz="3200" b="1" dirty="0">
                <a:solidFill>
                  <a:schemeClr val="bg1"/>
                </a:solidFill>
                <a:latin typeface="Gotham HTF Black" pitchFamily="2" charset="77"/>
              </a:rPr>
              <a:t>Révision du Schéma Régional de Développement Économique, d’Innovation et d’Internationalisation (SRDE2I)</a:t>
            </a:r>
          </a:p>
        </p:txBody>
      </p:sp>
      <p:sp>
        <p:nvSpPr>
          <p:cNvPr id="3" name="Sous-titre 2">
            <a:extLst>
              <a:ext uri="{FF2B5EF4-FFF2-40B4-BE49-F238E27FC236}">
                <a16:creationId xmlns="" xmlns:a16="http://schemas.microsoft.com/office/drawing/2014/main" id="{F67F0A39-099C-3E4B-9823-6890D19C5FEF}"/>
              </a:ext>
            </a:extLst>
          </p:cNvPr>
          <p:cNvSpPr>
            <a:spLocks noGrp="1"/>
          </p:cNvSpPr>
          <p:nvPr>
            <p:ph type="subTitle" idx="1"/>
          </p:nvPr>
        </p:nvSpPr>
        <p:spPr>
          <a:xfrm>
            <a:off x="687859" y="3713584"/>
            <a:ext cx="4341341" cy="1945810"/>
          </a:xfrm>
        </p:spPr>
        <p:txBody>
          <a:bodyPr>
            <a:normAutofit fontScale="92500"/>
          </a:bodyPr>
          <a:lstStyle/>
          <a:p>
            <a:pPr algn="l"/>
            <a:r>
              <a:rPr lang="fr-FR" sz="3000" b="1" dirty="0">
                <a:solidFill>
                  <a:schemeClr val="bg1"/>
                </a:solidFill>
                <a:latin typeface="Nunito" pitchFamily="2" charset="77"/>
              </a:rPr>
              <a:t>Séminaire thématique : </a:t>
            </a:r>
            <a:r>
              <a:rPr lang="fr-FR" sz="3000" b="1" dirty="0" err="1">
                <a:solidFill>
                  <a:schemeClr val="bg1"/>
                </a:solidFill>
                <a:latin typeface="Nunito" pitchFamily="2" charset="77"/>
              </a:rPr>
              <a:t>Eco-systèmes</a:t>
            </a:r>
            <a:r>
              <a:rPr lang="fr-FR" sz="3000" b="1" dirty="0">
                <a:solidFill>
                  <a:schemeClr val="bg1"/>
                </a:solidFill>
                <a:latin typeface="Nunito" pitchFamily="2" charset="77"/>
              </a:rPr>
              <a:t> productifs</a:t>
            </a:r>
          </a:p>
          <a:p>
            <a:pPr algn="l"/>
            <a:endParaRPr lang="fr-FR" b="1" dirty="0">
              <a:solidFill>
                <a:schemeClr val="bg1"/>
              </a:solidFill>
              <a:latin typeface="Nunito" pitchFamily="2" charset="77"/>
            </a:endParaRPr>
          </a:p>
          <a:p>
            <a:pPr algn="l"/>
            <a:r>
              <a:rPr lang="fr-FR" sz="3000" b="1">
                <a:solidFill>
                  <a:schemeClr val="bg1"/>
                </a:solidFill>
                <a:latin typeface="Nunito" pitchFamily="2" charset="77"/>
              </a:rPr>
              <a:t>Mardi 19 </a:t>
            </a:r>
            <a:r>
              <a:rPr lang="fr-FR" sz="3000" b="1" dirty="0">
                <a:solidFill>
                  <a:schemeClr val="bg1"/>
                </a:solidFill>
                <a:latin typeface="Nunito" pitchFamily="2" charset="77"/>
              </a:rPr>
              <a:t>avril 2022</a:t>
            </a:r>
          </a:p>
        </p:txBody>
      </p:sp>
    </p:spTree>
    <p:extLst>
      <p:ext uri="{BB962C8B-B14F-4D97-AF65-F5344CB8AC3E}">
        <p14:creationId xmlns:p14="http://schemas.microsoft.com/office/powerpoint/2010/main" val="164733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136525"/>
            <a:ext cx="8392297" cy="1325563"/>
          </a:xfrm>
        </p:spPr>
        <p:txBody>
          <a:bodyPr>
            <a:normAutofit/>
          </a:body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1305907"/>
            <a:ext cx="11353800" cy="5286279"/>
          </a:xfrm>
        </p:spPr>
        <p:txBody>
          <a:bodyPr>
            <a:normAutofit fontScale="40000" lnSpcReduction="20000"/>
          </a:bodyPr>
          <a:lstStyle/>
          <a:p>
            <a:pPr marL="514350" indent="-514350">
              <a:buClr>
                <a:srgbClr val="1A7C9D"/>
              </a:buClr>
              <a:buFont typeface="+mj-lt"/>
              <a:buAutoNum type="alphaUcPeriod" startAt="2"/>
            </a:pPr>
            <a:r>
              <a:rPr lang="fr-FR" sz="4000" b="1" dirty="0">
                <a:solidFill>
                  <a:schemeClr val="tx1">
                    <a:lumMod val="75000"/>
                    <a:lumOff val="25000"/>
                  </a:schemeClr>
                </a:solidFill>
                <a:latin typeface="Nunito SemiBold" pitchFamily="2" charset="77"/>
              </a:rPr>
              <a:t>Le bilan du SRDEII</a:t>
            </a:r>
          </a:p>
          <a:p>
            <a:pPr marL="0" indent="0">
              <a:buClr>
                <a:srgbClr val="1A7C9D"/>
              </a:buClr>
              <a:buNone/>
            </a:pPr>
            <a:r>
              <a:rPr lang="fr-FR" sz="4000" b="1" dirty="0">
                <a:solidFill>
                  <a:schemeClr val="tx1">
                    <a:lumMod val="75000"/>
                    <a:lumOff val="25000"/>
                  </a:schemeClr>
                </a:solidFill>
                <a:latin typeface="Nunito SemiBold" pitchFamily="2" charset="77"/>
              </a:rPr>
              <a:t>Quelques principaux enseignements:</a:t>
            </a:r>
            <a:endParaRPr lang="fr-FR" sz="4000" u="sng" dirty="0">
              <a:solidFill>
                <a:schemeClr val="tx1">
                  <a:lumMod val="75000"/>
                  <a:lumOff val="25000"/>
                </a:schemeClr>
              </a:solidFill>
              <a:latin typeface="Nunito SemiBold" pitchFamily="2" charset="77"/>
            </a:endParaRPr>
          </a:p>
          <a:p>
            <a:pPr algn="just">
              <a:buClr>
                <a:srgbClr val="1A7C9D"/>
              </a:buClr>
            </a:pPr>
            <a:r>
              <a:rPr lang="fr-FR" sz="4000" u="sng" dirty="0">
                <a:solidFill>
                  <a:schemeClr val="tx1">
                    <a:lumMod val="75000"/>
                    <a:lumOff val="25000"/>
                  </a:schemeClr>
                </a:solidFill>
                <a:latin typeface="Nunito SemiBold" pitchFamily="2" charset="77"/>
              </a:rPr>
              <a:t>Focus sur les écosystèmes</a:t>
            </a:r>
          </a:p>
          <a:p>
            <a:pPr marL="628650" indent="-268288" algn="just">
              <a:lnSpc>
                <a:spcPct val="110000"/>
              </a:lnSpc>
              <a:buClr>
                <a:srgbClr val="1A7C9D"/>
              </a:buClr>
              <a:buFont typeface="Wingdings" panose="05000000000000000000" pitchFamily="2" charset="2"/>
              <a:buChar char="v"/>
            </a:pPr>
            <a:r>
              <a:rPr lang="fr-FR" sz="4000" dirty="0">
                <a:solidFill>
                  <a:schemeClr val="tx1">
                    <a:lumMod val="75000"/>
                    <a:lumOff val="25000"/>
                  </a:schemeClr>
                </a:solidFill>
                <a:latin typeface="Nunito SemiBold" pitchFamily="2" charset="77"/>
              </a:rPr>
              <a:t>Economie de proximité : PROSSIMA piloté par les consulaires (voir infra) en complémentarité de l’AAP « Entreprises du rural »</a:t>
            </a:r>
          </a:p>
          <a:p>
            <a:pPr marL="628650" indent="-268288" algn="just">
              <a:lnSpc>
                <a:spcPct val="110000"/>
              </a:lnSpc>
              <a:buClr>
                <a:srgbClr val="1A7C9D"/>
              </a:buClr>
              <a:buFont typeface="Wingdings" panose="05000000000000000000" pitchFamily="2" charset="2"/>
              <a:buChar char="v"/>
            </a:pPr>
            <a:r>
              <a:rPr lang="fr-FR" sz="4000" dirty="0">
                <a:solidFill>
                  <a:schemeClr val="tx1">
                    <a:lumMod val="75000"/>
                    <a:lumOff val="25000"/>
                  </a:schemeClr>
                </a:solidFill>
                <a:latin typeface="Nunito SemiBold" pitchFamily="2" charset="77"/>
              </a:rPr>
              <a:t>Numérique / création: soutien aux actions pédagogiques dans le code et la robotique</a:t>
            </a:r>
          </a:p>
          <a:p>
            <a:pPr marL="989013" lvl="1" indent="-268288" algn="just">
              <a:lnSpc>
                <a:spcPct val="110000"/>
              </a:lnSpc>
              <a:buClr>
                <a:srgbClr val="1A7C9D"/>
              </a:buClr>
              <a:buFont typeface="Wingdings" panose="05000000000000000000" pitchFamily="2" charset="2"/>
              <a:buChar char="à"/>
            </a:pPr>
            <a:r>
              <a:rPr lang="fr-FR" sz="4000" dirty="0">
                <a:solidFill>
                  <a:srgbClr val="1A7C9D"/>
                </a:solidFill>
                <a:latin typeface="Nunito SemiBold" pitchFamily="2" charset="77"/>
                <a:sym typeface="Wingdings" panose="05000000000000000000" pitchFamily="2" charset="2"/>
              </a:rPr>
              <a:t>Orientation non réalisée </a:t>
            </a:r>
            <a:endParaRPr lang="fr-FR" sz="4000" dirty="0">
              <a:solidFill>
                <a:schemeClr val="tx1">
                  <a:lumMod val="75000"/>
                  <a:lumOff val="25000"/>
                </a:schemeClr>
              </a:solidFill>
              <a:latin typeface="Nunito SemiBold" pitchFamily="2" charset="77"/>
            </a:endParaRPr>
          </a:p>
          <a:p>
            <a:pPr marL="628650" indent="-268288" algn="just">
              <a:lnSpc>
                <a:spcPct val="110000"/>
              </a:lnSpc>
              <a:buClr>
                <a:srgbClr val="1A7C9D"/>
              </a:buClr>
              <a:buFont typeface="Wingdings" panose="05000000000000000000" pitchFamily="2" charset="2"/>
              <a:buChar char="v"/>
            </a:pPr>
            <a:r>
              <a:rPr lang="fr-FR" sz="4000" dirty="0">
                <a:solidFill>
                  <a:schemeClr val="tx1">
                    <a:lumMod val="75000"/>
                    <a:lumOff val="25000"/>
                  </a:schemeClr>
                </a:solidFill>
                <a:latin typeface="Nunito SemiBold" pitchFamily="2" charset="77"/>
              </a:rPr>
              <a:t>Pôle d’excellence ou en émergence : un accompagnement collectif (structuration, diversification, développement, export, …) aux pôles d’excellence… mais pas de contrats de pôle </a:t>
            </a:r>
          </a:p>
          <a:p>
            <a:pPr marL="989013" lvl="1" indent="-268288" algn="just">
              <a:lnSpc>
                <a:spcPct val="110000"/>
              </a:lnSpc>
              <a:buClr>
                <a:srgbClr val="1A7C9D"/>
              </a:buClr>
              <a:buFont typeface="Wingdings" panose="05000000000000000000" pitchFamily="2" charset="2"/>
              <a:buChar char="à"/>
            </a:pPr>
            <a:r>
              <a:rPr lang="fr-FR" sz="4000" dirty="0">
                <a:solidFill>
                  <a:srgbClr val="1A7C9D"/>
                </a:solidFill>
                <a:latin typeface="Nunito SemiBold" pitchFamily="2" charset="77"/>
                <a:sym typeface="Wingdings" panose="05000000000000000000" pitchFamily="2" charset="2"/>
              </a:rPr>
              <a:t>Quelques orientations non abouties (conventions avec les filières en émergence, </a:t>
            </a:r>
            <a:r>
              <a:rPr lang="fr-FR" sz="4000" dirty="0" err="1">
                <a:solidFill>
                  <a:srgbClr val="1A7C9D"/>
                </a:solidFill>
                <a:latin typeface="Nunito SemiBold" pitchFamily="2" charset="77"/>
                <a:sym typeface="Wingdings" panose="05000000000000000000" pitchFamily="2" charset="2"/>
              </a:rPr>
              <a:t>cunsigliu</a:t>
            </a:r>
            <a:r>
              <a:rPr lang="fr-FR" sz="4000" dirty="0">
                <a:solidFill>
                  <a:srgbClr val="1A7C9D"/>
                </a:solidFill>
                <a:latin typeface="Nunito SemiBold" pitchFamily="2" charset="77"/>
                <a:sym typeface="Wingdings" panose="05000000000000000000" pitchFamily="2" charset="2"/>
              </a:rPr>
              <a:t> per </a:t>
            </a:r>
            <a:r>
              <a:rPr lang="fr-FR" sz="4000" dirty="0" err="1">
                <a:solidFill>
                  <a:srgbClr val="1A7C9D"/>
                </a:solidFill>
                <a:latin typeface="Nunito SemiBold" pitchFamily="2" charset="77"/>
                <a:sym typeface="Wingdings" panose="05000000000000000000" pitchFamily="2" charset="2"/>
              </a:rPr>
              <a:t>l’industria</a:t>
            </a:r>
            <a:r>
              <a:rPr lang="fr-FR" sz="4000" dirty="0">
                <a:solidFill>
                  <a:srgbClr val="1A7C9D"/>
                </a:solidFill>
                <a:latin typeface="Nunito SemiBold" pitchFamily="2" charset="77"/>
                <a:sym typeface="Wingdings" panose="05000000000000000000" pitchFamily="2" charset="2"/>
              </a:rPr>
              <a:t>…) </a:t>
            </a:r>
          </a:p>
          <a:p>
            <a:pPr marL="628650" indent="-268288" algn="just">
              <a:lnSpc>
                <a:spcPct val="110000"/>
              </a:lnSpc>
              <a:buClr>
                <a:srgbClr val="1A7C9D"/>
              </a:buClr>
              <a:buFont typeface="Wingdings" panose="05000000000000000000" pitchFamily="2" charset="2"/>
              <a:buChar char="v"/>
            </a:pPr>
            <a:endParaRPr lang="fr-FR" sz="4000" dirty="0">
              <a:solidFill>
                <a:schemeClr val="tx1">
                  <a:lumMod val="75000"/>
                  <a:lumOff val="25000"/>
                </a:schemeClr>
              </a:solidFill>
              <a:latin typeface="Nunito SemiBold" pitchFamily="2" charset="77"/>
            </a:endParaRPr>
          </a:p>
          <a:p>
            <a:pPr marL="628650" indent="-268288" algn="just">
              <a:lnSpc>
                <a:spcPct val="110000"/>
              </a:lnSpc>
              <a:buClr>
                <a:srgbClr val="1A7C9D"/>
              </a:buClr>
              <a:buFont typeface="Wingdings" panose="05000000000000000000" pitchFamily="2" charset="2"/>
              <a:buChar char="v"/>
            </a:pPr>
            <a:r>
              <a:rPr lang="fr-FR" sz="4000" dirty="0">
                <a:solidFill>
                  <a:schemeClr val="tx1">
                    <a:lumMod val="75000"/>
                    <a:lumOff val="25000"/>
                  </a:schemeClr>
                </a:solidFill>
                <a:latin typeface="Nunito SemiBold" pitchFamily="2" charset="77"/>
              </a:rPr>
              <a:t>Développement agricole et halieutique : </a:t>
            </a:r>
          </a:p>
          <a:p>
            <a:pPr marL="1081088" indent="-285750" algn="just">
              <a:lnSpc>
                <a:spcPct val="120000"/>
              </a:lnSpc>
              <a:buClr>
                <a:srgbClr val="1A7C9D"/>
              </a:buClr>
              <a:buFont typeface="Wingdings" panose="05000000000000000000" pitchFamily="2" charset="2"/>
              <a:buChar char="ü"/>
            </a:pPr>
            <a:r>
              <a:rPr lang="fr-FR" sz="4000" dirty="0">
                <a:solidFill>
                  <a:schemeClr val="tx1">
                    <a:lumMod val="75000"/>
                    <a:lumOff val="25000"/>
                  </a:schemeClr>
                </a:solidFill>
                <a:latin typeface="Nunito SemiBold" pitchFamily="2" charset="77"/>
              </a:rPr>
              <a:t>Les nombreuses aides versées (plus de 46 M€ en 2018) dont les dotations aux JA, tout comme les ressources engagées pour le développement halieutique </a:t>
            </a:r>
          </a:p>
          <a:p>
            <a:pPr marL="1081088" indent="-285750" algn="just">
              <a:lnSpc>
                <a:spcPct val="120000"/>
              </a:lnSpc>
              <a:buClr>
                <a:srgbClr val="1A7C9D"/>
              </a:buClr>
              <a:buFont typeface="Wingdings" panose="05000000000000000000" pitchFamily="2" charset="2"/>
              <a:buChar char="ü"/>
            </a:pPr>
            <a:r>
              <a:rPr lang="fr-FR" sz="4000" dirty="0">
                <a:solidFill>
                  <a:schemeClr val="tx1">
                    <a:lumMod val="75000"/>
                    <a:lumOff val="25000"/>
                  </a:schemeClr>
                </a:solidFill>
                <a:latin typeface="Nunito SemiBold" pitchFamily="2" charset="77"/>
              </a:rPr>
              <a:t>Des actions structurantes : mise en œuvre de mesures « projets groupés »</a:t>
            </a:r>
          </a:p>
          <a:p>
            <a:pPr marL="1081088" indent="-285750" algn="just">
              <a:lnSpc>
                <a:spcPct val="120000"/>
              </a:lnSpc>
              <a:buClr>
                <a:srgbClr val="1A7C9D"/>
              </a:buClr>
              <a:buFont typeface="Wingdings" panose="05000000000000000000" pitchFamily="2" charset="2"/>
              <a:buChar char="ü"/>
            </a:pPr>
            <a:r>
              <a:rPr lang="fr-FR" sz="4000" dirty="0">
                <a:solidFill>
                  <a:schemeClr val="tx1">
                    <a:lumMod val="75000"/>
                    <a:lumOff val="25000"/>
                  </a:schemeClr>
                </a:solidFill>
                <a:latin typeface="Nunito SemiBold" pitchFamily="2" charset="77"/>
              </a:rPr>
              <a:t>Un dispositif d’aide aux agriculteurs renouvelé et simplifié</a:t>
            </a:r>
          </a:p>
          <a:p>
            <a:pPr marL="534987" indent="0" algn="just">
              <a:lnSpc>
                <a:spcPct val="100000"/>
              </a:lnSpc>
              <a:buClr>
                <a:srgbClr val="1A7C9D"/>
              </a:buClr>
              <a:buNone/>
            </a:pPr>
            <a:endParaRPr lang="fr-FR" sz="1600"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9</a:t>
            </a:r>
          </a:p>
        </p:txBody>
      </p:sp>
    </p:spTree>
    <p:extLst>
      <p:ext uri="{BB962C8B-B14F-4D97-AF65-F5344CB8AC3E}">
        <p14:creationId xmlns:p14="http://schemas.microsoft.com/office/powerpoint/2010/main" val="3915588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136525"/>
            <a:ext cx="8392297" cy="1325563"/>
          </a:xfrm>
        </p:spPr>
        <p:txBody>
          <a:bodyPr>
            <a:normAutofit/>
          </a:body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1339702"/>
            <a:ext cx="11134344" cy="5153173"/>
          </a:xfrm>
        </p:spPr>
        <p:txBody>
          <a:bodyPr>
            <a:normAutofit fontScale="47500" lnSpcReduction="20000"/>
          </a:bodyPr>
          <a:lstStyle/>
          <a:p>
            <a:pPr marL="514350" indent="-514350">
              <a:buClr>
                <a:srgbClr val="1A7C9D"/>
              </a:buClr>
              <a:buFont typeface="+mj-lt"/>
              <a:buAutoNum type="alphaUcPeriod" startAt="2"/>
            </a:pPr>
            <a:r>
              <a:rPr lang="fr-FR" sz="3400" b="1" dirty="0">
                <a:solidFill>
                  <a:schemeClr val="tx1">
                    <a:lumMod val="75000"/>
                    <a:lumOff val="25000"/>
                  </a:schemeClr>
                </a:solidFill>
                <a:latin typeface="Nunito SemiBold" pitchFamily="2" charset="77"/>
              </a:rPr>
              <a:t>Le bilan du SRDEII</a:t>
            </a:r>
          </a:p>
          <a:p>
            <a:pPr marL="0" indent="0">
              <a:buClr>
                <a:srgbClr val="1A7C9D"/>
              </a:buClr>
              <a:buNone/>
            </a:pPr>
            <a:endParaRPr lang="fr-FR" sz="3400" b="1" dirty="0">
              <a:solidFill>
                <a:schemeClr val="tx1">
                  <a:lumMod val="75000"/>
                  <a:lumOff val="25000"/>
                </a:schemeClr>
              </a:solidFill>
              <a:latin typeface="Nunito SemiBold" pitchFamily="2" charset="77"/>
            </a:endParaRPr>
          </a:p>
          <a:p>
            <a:pPr marL="0" indent="0">
              <a:buClr>
                <a:srgbClr val="1A7C9D"/>
              </a:buClr>
              <a:buNone/>
            </a:pPr>
            <a:r>
              <a:rPr lang="fr-FR" sz="3400" b="1" dirty="0">
                <a:solidFill>
                  <a:schemeClr val="tx1">
                    <a:lumMod val="75000"/>
                    <a:lumOff val="25000"/>
                  </a:schemeClr>
                </a:solidFill>
                <a:latin typeface="Nunito SemiBold" pitchFamily="2" charset="77"/>
              </a:rPr>
              <a:t>Quelques principaux enseignements:</a:t>
            </a:r>
            <a:endParaRPr lang="fr-FR" sz="3400" u="sng" dirty="0">
              <a:solidFill>
                <a:schemeClr val="tx1">
                  <a:lumMod val="75000"/>
                  <a:lumOff val="25000"/>
                </a:schemeClr>
              </a:solidFill>
              <a:latin typeface="Nunito SemiBold" pitchFamily="2" charset="77"/>
            </a:endParaRPr>
          </a:p>
          <a:p>
            <a:pPr algn="just">
              <a:buClr>
                <a:srgbClr val="1A7C9D"/>
              </a:buClr>
            </a:pPr>
            <a:r>
              <a:rPr lang="fr-FR" sz="3400" u="sng" dirty="0">
                <a:solidFill>
                  <a:schemeClr val="tx1">
                    <a:lumMod val="75000"/>
                    <a:lumOff val="25000"/>
                  </a:schemeClr>
                </a:solidFill>
                <a:latin typeface="Nunito SemiBold" pitchFamily="2" charset="77"/>
              </a:rPr>
              <a:t>Focus sur les écosystèmes</a:t>
            </a:r>
          </a:p>
          <a:p>
            <a:pPr marL="628650" indent="-268288" algn="just">
              <a:lnSpc>
                <a:spcPct val="110000"/>
              </a:lnSpc>
              <a:buClr>
                <a:srgbClr val="1A7C9D"/>
              </a:buClr>
              <a:buFont typeface="Wingdings" panose="05000000000000000000" pitchFamily="2" charset="2"/>
              <a:buChar char="v"/>
            </a:pPr>
            <a:r>
              <a:rPr lang="fr-FR" sz="3600" dirty="0">
                <a:solidFill>
                  <a:schemeClr val="tx1">
                    <a:lumMod val="75000"/>
                    <a:lumOff val="25000"/>
                  </a:schemeClr>
                </a:solidFill>
                <a:latin typeface="Nunito SemiBold" pitchFamily="2" charset="77"/>
              </a:rPr>
              <a:t>Développement agricole et halieutique (suite): </a:t>
            </a:r>
          </a:p>
          <a:p>
            <a:pPr marL="1081088" indent="-285750" algn="just">
              <a:lnSpc>
                <a:spcPct val="120000"/>
              </a:lnSpc>
              <a:buClr>
                <a:srgbClr val="1A7C9D"/>
              </a:buClr>
              <a:buFont typeface="Wingdings" panose="05000000000000000000" pitchFamily="2" charset="2"/>
              <a:buChar char="ü"/>
            </a:pPr>
            <a:r>
              <a:rPr lang="fr-FR" sz="3600" dirty="0">
                <a:solidFill>
                  <a:schemeClr val="tx1">
                    <a:lumMod val="75000"/>
                    <a:lumOff val="25000"/>
                  </a:schemeClr>
                </a:solidFill>
                <a:latin typeface="Nunito SemiBold" pitchFamily="2" charset="77"/>
              </a:rPr>
              <a:t>Un partenariat avec la CADEC qui a permis de mobiliser une enveloppe de 1,2 M € en 2019</a:t>
            </a:r>
          </a:p>
          <a:p>
            <a:pPr marL="1081088" indent="-285750" algn="just">
              <a:lnSpc>
                <a:spcPct val="120000"/>
              </a:lnSpc>
              <a:buClr>
                <a:srgbClr val="1A7C9D"/>
              </a:buClr>
              <a:buFont typeface="Wingdings" panose="05000000000000000000" pitchFamily="2" charset="2"/>
              <a:buChar char="ü"/>
            </a:pPr>
            <a:r>
              <a:rPr lang="fr-FR" sz="3600" dirty="0">
                <a:solidFill>
                  <a:schemeClr val="tx1">
                    <a:lumMod val="75000"/>
                    <a:lumOff val="25000"/>
                  </a:schemeClr>
                </a:solidFill>
                <a:latin typeface="Nunito SemiBold" pitchFamily="2" charset="77"/>
              </a:rPr>
              <a:t>Les dispositifs mis en place pour accompagner durant la crise liée à la COVID-19</a:t>
            </a:r>
          </a:p>
          <a:p>
            <a:pPr marL="628650" indent="-268288" algn="just">
              <a:lnSpc>
                <a:spcPct val="110000"/>
              </a:lnSpc>
              <a:buClr>
                <a:srgbClr val="1A7C9D"/>
              </a:buClr>
              <a:buFont typeface="Wingdings" panose="05000000000000000000" pitchFamily="2" charset="2"/>
              <a:buChar char="v"/>
            </a:pPr>
            <a:endParaRPr lang="fr-FR" sz="3600" dirty="0">
              <a:solidFill>
                <a:schemeClr val="tx1">
                  <a:lumMod val="75000"/>
                  <a:lumOff val="25000"/>
                </a:schemeClr>
              </a:solidFill>
              <a:latin typeface="Nunito SemiBold" pitchFamily="2" charset="77"/>
            </a:endParaRPr>
          </a:p>
          <a:p>
            <a:pPr marL="628650" indent="-268288" algn="just">
              <a:lnSpc>
                <a:spcPct val="110000"/>
              </a:lnSpc>
              <a:buClr>
                <a:srgbClr val="1A7C9D"/>
              </a:buClr>
              <a:buFont typeface="Wingdings" panose="05000000000000000000" pitchFamily="2" charset="2"/>
              <a:buChar char="v"/>
            </a:pPr>
            <a:r>
              <a:rPr lang="fr-FR" sz="3600" dirty="0">
                <a:solidFill>
                  <a:schemeClr val="tx1">
                    <a:lumMod val="75000"/>
                    <a:lumOff val="25000"/>
                  </a:schemeClr>
                </a:solidFill>
                <a:latin typeface="Nunito SemiBold" pitchFamily="2" charset="77"/>
              </a:rPr>
              <a:t>Transport et logistique :</a:t>
            </a:r>
          </a:p>
          <a:p>
            <a:pPr marL="1081088" indent="-285750" algn="just">
              <a:lnSpc>
                <a:spcPct val="120000"/>
              </a:lnSpc>
              <a:buClr>
                <a:srgbClr val="1A7C9D"/>
              </a:buClr>
              <a:buFont typeface="Wingdings" panose="05000000000000000000" pitchFamily="2" charset="2"/>
              <a:buChar char="ü"/>
            </a:pPr>
            <a:r>
              <a:rPr lang="fr-FR" sz="3600" dirty="0">
                <a:solidFill>
                  <a:schemeClr val="tx1">
                    <a:lumMod val="75000"/>
                    <a:lumOff val="25000"/>
                  </a:schemeClr>
                </a:solidFill>
                <a:latin typeface="Nunito SemiBold" pitchFamily="2" charset="77"/>
              </a:rPr>
              <a:t>La délibération de novembre 2019 approuvant la création d’une compagnie corse en charge du service public maritime sous la forme d’une SEMOP</a:t>
            </a:r>
          </a:p>
          <a:p>
            <a:pPr marL="1081088" indent="-285750" algn="just">
              <a:lnSpc>
                <a:spcPct val="120000"/>
              </a:lnSpc>
              <a:buClr>
                <a:srgbClr val="1A7C9D"/>
              </a:buClr>
              <a:buFont typeface="Wingdings" panose="05000000000000000000" pitchFamily="2" charset="2"/>
              <a:buChar char="ü"/>
            </a:pPr>
            <a:r>
              <a:rPr lang="fr-FR" sz="3600" dirty="0">
                <a:solidFill>
                  <a:schemeClr val="tx1">
                    <a:lumMod val="75000"/>
                    <a:lumOff val="25000"/>
                  </a:schemeClr>
                </a:solidFill>
                <a:latin typeface="Nunito SemiBold" pitchFamily="2" charset="77"/>
              </a:rPr>
              <a:t>La participation de l’OTC à plusieurs projets européens : réflexion autour d’une continuité territoriale maritime transfrontalière (Corse-Sardaigne)…</a:t>
            </a:r>
          </a:p>
          <a:p>
            <a:pPr marL="1081088" indent="-285750" algn="just">
              <a:lnSpc>
                <a:spcPct val="120000"/>
              </a:lnSpc>
              <a:buClr>
                <a:srgbClr val="1A7C9D"/>
              </a:buClr>
              <a:buFont typeface="Wingdings" panose="05000000000000000000" pitchFamily="2" charset="2"/>
              <a:buChar char="ü"/>
            </a:pPr>
            <a:r>
              <a:rPr lang="fr-FR" sz="3600" dirty="0">
                <a:solidFill>
                  <a:schemeClr val="tx1">
                    <a:lumMod val="75000"/>
                    <a:lumOff val="25000"/>
                  </a:schemeClr>
                </a:solidFill>
                <a:latin typeface="Nunito SemiBold" pitchFamily="2" charset="77"/>
              </a:rPr>
              <a:t>Ou encore l’ensemble des mesures prises pour accompagner les professionnels dans le cadre de la crise sanitaire</a:t>
            </a: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10</a:t>
            </a:r>
          </a:p>
        </p:txBody>
      </p:sp>
    </p:spTree>
    <p:extLst>
      <p:ext uri="{BB962C8B-B14F-4D97-AF65-F5344CB8AC3E}">
        <p14:creationId xmlns:p14="http://schemas.microsoft.com/office/powerpoint/2010/main" val="355503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365125"/>
            <a:ext cx="8392297" cy="1325563"/>
          </a:xfrm>
        </p:spPr>
        <p:txBody>
          <a:bodyPr>
            <a:normAutofit/>
          </a:body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2128601"/>
            <a:ext cx="10515600" cy="4729399"/>
          </a:xfrm>
        </p:spPr>
        <p:txBody>
          <a:bodyPr>
            <a:normAutofit/>
          </a:bodyPr>
          <a:lstStyle/>
          <a:p>
            <a:pPr marL="514350" indent="-514350">
              <a:buClr>
                <a:srgbClr val="1A7C9D"/>
              </a:buClr>
              <a:buFont typeface="+mj-lt"/>
              <a:buAutoNum type="alphaUcPeriod" startAt="2"/>
            </a:pPr>
            <a:r>
              <a:rPr lang="fr-FR" sz="2400" b="1" dirty="0">
                <a:solidFill>
                  <a:schemeClr val="tx1">
                    <a:lumMod val="75000"/>
                    <a:lumOff val="25000"/>
                  </a:schemeClr>
                </a:solidFill>
                <a:latin typeface="Nunito SemiBold" pitchFamily="2" charset="77"/>
              </a:rPr>
              <a:t>Le bilan du SRDEII</a:t>
            </a:r>
          </a:p>
          <a:p>
            <a:pPr marL="457200" lvl="1" indent="0" algn="just">
              <a:buClr>
                <a:srgbClr val="1A7C9D"/>
              </a:buClr>
              <a:buNone/>
            </a:pPr>
            <a:endParaRPr lang="fr-FR" sz="1800" dirty="0">
              <a:solidFill>
                <a:schemeClr val="tx1">
                  <a:lumMod val="75000"/>
                  <a:lumOff val="25000"/>
                </a:schemeClr>
              </a:solidFill>
              <a:latin typeface="Nunito SemiBold" pitchFamily="2" charset="77"/>
              <a:sym typeface="Wingdings" panose="05000000000000000000" pitchFamily="2" charset="2"/>
            </a:endParaRPr>
          </a:p>
          <a:p>
            <a:pPr marL="989013" lvl="1" indent="-268288" algn="just">
              <a:buClr>
                <a:srgbClr val="1A7C9D"/>
              </a:buClr>
              <a:buFont typeface="Wingdings" panose="05000000000000000000" pitchFamily="2" charset="2"/>
              <a:buChar char="à"/>
            </a:pPr>
            <a:r>
              <a:rPr lang="fr-FR" sz="2000" dirty="0">
                <a:solidFill>
                  <a:srgbClr val="1A7C9D"/>
                </a:solidFill>
                <a:latin typeface="Nunito SemiBold" pitchFamily="2" charset="77"/>
                <a:sym typeface="Wingdings" panose="05000000000000000000" pitchFamily="2" charset="2"/>
              </a:rPr>
              <a:t>Plusieurs enjeux identifiés:</a:t>
            </a:r>
          </a:p>
          <a:p>
            <a:pPr marL="1339850" lvl="1" indent="-350838" algn="just">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Des enjeux spécifiques/thématiques (2h00 d’échanges)</a:t>
            </a:r>
          </a:p>
          <a:p>
            <a:pPr marL="1339850" lvl="1" indent="-350838" algn="just">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Des enjeux transversaux (40 min d’échanges)</a:t>
            </a:r>
          </a:p>
          <a:p>
            <a:pPr marL="0" indent="0">
              <a:buClr>
                <a:srgbClr val="1A7C9D"/>
              </a:buClr>
              <a:buNone/>
            </a:pPr>
            <a:endParaRPr lang="fr-FR" sz="1800"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11</a:t>
            </a:r>
          </a:p>
        </p:txBody>
      </p:sp>
    </p:spTree>
    <p:extLst>
      <p:ext uri="{BB962C8B-B14F-4D97-AF65-F5344CB8AC3E}">
        <p14:creationId xmlns:p14="http://schemas.microsoft.com/office/powerpoint/2010/main" val="8300755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199" y="1369630"/>
            <a:ext cx="11001500" cy="4986720"/>
          </a:xfrm>
        </p:spPr>
        <p:txBody>
          <a:bodyPr>
            <a:normAutofit/>
          </a:bodyPr>
          <a:lstStyle/>
          <a:p>
            <a:pPr marL="457200" indent="-457200">
              <a:buClr>
                <a:srgbClr val="1A7C9D"/>
              </a:buClr>
              <a:buFont typeface="+mj-lt"/>
              <a:buAutoNum type="alphaUcPeriod" startAt="3"/>
            </a:pPr>
            <a:r>
              <a:rPr lang="fr-FR" sz="2400" b="1" dirty="0">
                <a:solidFill>
                  <a:schemeClr val="tx1">
                    <a:lumMod val="75000"/>
                    <a:lumOff val="25000"/>
                  </a:schemeClr>
                </a:solidFill>
                <a:latin typeface="Nunito SemiBold" pitchFamily="2" charset="77"/>
              </a:rPr>
              <a:t>Vers l’élaboration du futur SRDEII</a:t>
            </a:r>
            <a:endParaRPr lang="fr-FR" sz="2400" dirty="0">
              <a:solidFill>
                <a:schemeClr val="tx1">
                  <a:lumMod val="75000"/>
                  <a:lumOff val="25000"/>
                </a:schemeClr>
              </a:solidFill>
              <a:latin typeface="Nunito SemiBold" pitchFamily="2" charset="77"/>
            </a:endParaRPr>
          </a:p>
          <a:p>
            <a:pPr marL="0" indent="0">
              <a:buNone/>
            </a:pPr>
            <a:endParaRPr lang="fr-FR" sz="1800" b="1" dirty="0">
              <a:solidFill>
                <a:schemeClr val="accent1"/>
              </a:solidFill>
              <a:latin typeface="Nunito SemiBold" pitchFamily="2" charset="77"/>
            </a:endParaRPr>
          </a:p>
          <a:p>
            <a:pPr marL="514350" indent="-514350">
              <a:buFont typeface="+mj-lt"/>
              <a:buAutoNum type="romanLcPeriod"/>
            </a:pPr>
            <a:r>
              <a:rPr lang="fr-FR" sz="1900" b="1" i="1" dirty="0">
                <a:solidFill>
                  <a:srgbClr val="1A7C9D"/>
                </a:solidFill>
                <a:latin typeface="Nunito SemiBold" pitchFamily="2" charset="77"/>
              </a:rPr>
              <a:t>Les enjeux spécifiques</a:t>
            </a:r>
          </a:p>
          <a:p>
            <a:pPr marL="0" indent="0">
              <a:buNone/>
            </a:pPr>
            <a:r>
              <a:rPr lang="fr-FR" sz="1800" b="1" i="1" dirty="0">
                <a:solidFill>
                  <a:srgbClr val="1A7C9D"/>
                </a:solidFill>
                <a:latin typeface="Nunito SemiBold" pitchFamily="2" charset="77"/>
              </a:rPr>
              <a:t>Enjeu 1 : Accompagnement pour la modernisation du tourisme en Corse (40 min)</a:t>
            </a:r>
          </a:p>
          <a:p>
            <a:pPr marL="0" indent="0">
              <a:buNone/>
            </a:pPr>
            <a:r>
              <a:rPr lang="fr-FR" sz="1800" dirty="0">
                <a:solidFill>
                  <a:schemeClr val="tx1">
                    <a:lumMod val="75000"/>
                    <a:lumOff val="25000"/>
                  </a:schemeClr>
                </a:solidFill>
                <a:latin typeface="Nunito SemiBold" pitchFamily="2" charset="77"/>
                <a:sym typeface="Wingdings" panose="05000000000000000000" pitchFamily="2" charset="2"/>
              </a:rPr>
              <a:t>	 </a:t>
            </a:r>
            <a:r>
              <a:rPr lang="fr-FR" sz="1800" dirty="0">
                <a:solidFill>
                  <a:schemeClr val="tx1">
                    <a:lumMod val="75000"/>
                    <a:lumOff val="25000"/>
                  </a:schemeClr>
                </a:solidFill>
                <a:latin typeface="Nunito SemiBold" pitchFamily="2" charset="77"/>
              </a:rPr>
              <a:t>Quels sont les freins au développement d’une demande et d’une offre moins 	saisonnières ? </a:t>
            </a:r>
          </a:p>
          <a:p>
            <a:pPr marL="0" indent="0">
              <a:buNone/>
            </a:pPr>
            <a:r>
              <a:rPr lang="fr-FR" sz="1800" dirty="0">
                <a:solidFill>
                  <a:schemeClr val="tx1">
                    <a:lumMod val="75000"/>
                    <a:lumOff val="25000"/>
                  </a:schemeClr>
                </a:solidFill>
                <a:latin typeface="Nunito SemiBold" pitchFamily="2" charset="77"/>
                <a:sym typeface="Wingdings" panose="05000000000000000000" pitchFamily="2" charset="2"/>
              </a:rPr>
              <a:t>	 Comment renforcer la montée en gamme du tourisme corse ?</a:t>
            </a:r>
            <a:endParaRPr lang="fr-FR" sz="1900" b="1" i="1" dirty="0">
              <a:solidFill>
                <a:srgbClr val="1A7C9D"/>
              </a:solidFill>
              <a:latin typeface="Nunito SemiBold" pitchFamily="2" charset="77"/>
            </a:endParaRPr>
          </a:p>
          <a:p>
            <a:pPr marL="0" indent="0">
              <a:buNone/>
            </a:pPr>
            <a:endParaRPr lang="fr-FR" sz="1900" b="1" i="1" dirty="0">
              <a:solidFill>
                <a:srgbClr val="1A7C9D"/>
              </a:solidFill>
              <a:latin typeface="Nunito SemiBold" pitchFamily="2" charset="77"/>
            </a:endParaRPr>
          </a:p>
          <a:p>
            <a:pPr marL="0" indent="0">
              <a:buNone/>
            </a:pPr>
            <a:r>
              <a:rPr lang="fr-FR" sz="1900" b="1" dirty="0">
                <a:solidFill>
                  <a:srgbClr val="1A7C9D"/>
                </a:solidFill>
                <a:latin typeface="Nunito SemiBold" pitchFamily="2" charset="77"/>
              </a:rPr>
              <a:t>Enjeu 2 : La refonte du système de transport pour accompagner le développement économique (30 min)</a:t>
            </a:r>
            <a:endParaRPr lang="fr-FR" sz="1900" b="1" i="1" dirty="0">
              <a:solidFill>
                <a:srgbClr val="1A7C9D"/>
              </a:solidFill>
              <a:latin typeface="Nunito SemiBold" pitchFamily="2" charset="77"/>
            </a:endParaRPr>
          </a:p>
          <a:p>
            <a:pPr marL="0" indent="0">
              <a:buNone/>
            </a:pPr>
            <a:r>
              <a:rPr lang="fr-FR" sz="1900" dirty="0">
                <a:solidFill>
                  <a:schemeClr val="tx1">
                    <a:lumMod val="75000"/>
                    <a:lumOff val="25000"/>
                  </a:schemeClr>
                </a:solidFill>
                <a:latin typeface="Nunito SemiBold" pitchFamily="2" charset="77"/>
                <a:sym typeface="Wingdings" panose="05000000000000000000" pitchFamily="2" charset="2"/>
              </a:rPr>
              <a:t>	 Faut-il repenser le système de transports </a:t>
            </a:r>
            <a:r>
              <a:rPr lang="fr-FR" sz="1900" dirty="0">
                <a:solidFill>
                  <a:schemeClr val="tx1">
                    <a:lumMod val="75000"/>
                    <a:lumOff val="25000"/>
                  </a:schemeClr>
                </a:solidFill>
                <a:latin typeface="Nunito SemiBold" pitchFamily="2" charset="77"/>
              </a:rPr>
              <a:t>? Si oui : Quelles sont les marges de 	manœuvre (possibilités) ?</a:t>
            </a:r>
          </a:p>
          <a:p>
            <a:pPr marL="0" indent="0">
              <a:buNone/>
            </a:pPr>
            <a:r>
              <a:rPr lang="fr-FR" sz="1900" dirty="0">
                <a:solidFill>
                  <a:schemeClr val="tx1">
                    <a:lumMod val="75000"/>
                    <a:lumOff val="25000"/>
                  </a:schemeClr>
                </a:solidFill>
                <a:latin typeface="Nunito SemiBold" pitchFamily="2" charset="77"/>
                <a:sym typeface="Wingdings" panose="05000000000000000000" pitchFamily="2" charset="2"/>
              </a:rPr>
              <a:t>	 </a:t>
            </a:r>
            <a:r>
              <a:rPr lang="fr-FR" sz="1900" dirty="0">
                <a:solidFill>
                  <a:schemeClr val="tx1">
                    <a:lumMod val="75000"/>
                    <a:lumOff val="25000"/>
                  </a:schemeClr>
                </a:solidFill>
                <a:latin typeface="Nunito SemiBold" pitchFamily="2" charset="77"/>
              </a:rPr>
              <a:t>Quels sont les objectifs stratégiques ? Sur quels modes de transport porte l’effort ? </a:t>
            </a:r>
          </a:p>
          <a:p>
            <a:pPr marL="0" indent="0">
              <a:buNone/>
            </a:pPr>
            <a:r>
              <a:rPr lang="fr-FR" sz="1900" dirty="0">
                <a:solidFill>
                  <a:schemeClr val="tx1">
                    <a:lumMod val="75000"/>
                    <a:lumOff val="25000"/>
                  </a:schemeClr>
                </a:solidFill>
                <a:latin typeface="Nunito SemiBold" pitchFamily="2" charset="77"/>
                <a:sym typeface="Wingdings" panose="05000000000000000000" pitchFamily="2" charset="2"/>
              </a:rPr>
              <a:t>	 </a:t>
            </a:r>
            <a:r>
              <a:rPr lang="fr-FR" sz="1900" dirty="0">
                <a:solidFill>
                  <a:schemeClr val="tx1">
                    <a:lumMod val="75000"/>
                    <a:lumOff val="25000"/>
                  </a:schemeClr>
                </a:solidFill>
                <a:latin typeface="Nunito SemiBold" pitchFamily="2" charset="77"/>
              </a:rPr>
              <a:t>Quels sont les objectifs en termes de viabilité économique du système de transport ?   </a:t>
            </a: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12</a:t>
            </a:r>
          </a:p>
        </p:txBody>
      </p:sp>
      <p:sp>
        <p:nvSpPr>
          <p:cNvPr id="12" name="Titre 1">
            <a:extLst>
              <a:ext uri="{FF2B5EF4-FFF2-40B4-BE49-F238E27FC236}">
                <a16:creationId xmlns="" xmlns:a16="http://schemas.microsoft.com/office/drawing/2014/main" id="{4A97E25F-DC16-400C-A6E6-FFBFC0D17003}"/>
              </a:ext>
            </a:extLst>
          </p:cNvPr>
          <p:cNvSpPr txBox="1">
            <a:spLocks/>
          </p:cNvSpPr>
          <p:nvPr/>
        </p:nvSpPr>
        <p:spPr>
          <a:xfrm>
            <a:off x="688910" y="257823"/>
            <a:ext cx="839229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Tree>
    <p:extLst>
      <p:ext uri="{BB962C8B-B14F-4D97-AF65-F5344CB8AC3E}">
        <p14:creationId xmlns:p14="http://schemas.microsoft.com/office/powerpoint/2010/main" val="2552372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199" y="1583386"/>
            <a:ext cx="11194474" cy="4670425"/>
          </a:xfrm>
        </p:spPr>
        <p:txBody>
          <a:bodyPr>
            <a:normAutofit fontScale="92500" lnSpcReduction="10000"/>
          </a:bodyPr>
          <a:lstStyle/>
          <a:p>
            <a:pPr marL="457200" indent="-457200">
              <a:buClr>
                <a:srgbClr val="1A7C9D"/>
              </a:buClr>
              <a:buFont typeface="+mj-lt"/>
              <a:buAutoNum type="alphaUcPeriod" startAt="3"/>
            </a:pPr>
            <a:r>
              <a:rPr lang="fr-FR" sz="2400" b="1" dirty="0">
                <a:solidFill>
                  <a:schemeClr val="tx1">
                    <a:lumMod val="75000"/>
                    <a:lumOff val="25000"/>
                  </a:schemeClr>
                </a:solidFill>
                <a:latin typeface="Nunito SemiBold" pitchFamily="2" charset="77"/>
              </a:rPr>
              <a:t>Vers l’élaboration du futur SRDEII</a:t>
            </a:r>
            <a:endParaRPr lang="fr-FR" sz="2400" dirty="0">
              <a:solidFill>
                <a:schemeClr val="tx1">
                  <a:lumMod val="75000"/>
                  <a:lumOff val="25000"/>
                </a:schemeClr>
              </a:solidFill>
              <a:latin typeface="Nunito SemiBold" pitchFamily="2" charset="77"/>
            </a:endParaRPr>
          </a:p>
          <a:p>
            <a:pPr marL="0" indent="0">
              <a:buNone/>
            </a:pPr>
            <a:endParaRPr lang="fr-FR" sz="1800" b="1" dirty="0">
              <a:solidFill>
                <a:schemeClr val="accent1"/>
              </a:solidFill>
              <a:latin typeface="Nunito SemiBold" pitchFamily="2" charset="77"/>
            </a:endParaRPr>
          </a:p>
          <a:p>
            <a:pPr marL="514350" indent="-514350">
              <a:buFont typeface="+mj-lt"/>
              <a:buAutoNum type="romanLcPeriod"/>
            </a:pPr>
            <a:r>
              <a:rPr lang="fr-FR" sz="2000" b="1" i="1" dirty="0">
                <a:solidFill>
                  <a:srgbClr val="1A7C9D"/>
                </a:solidFill>
                <a:latin typeface="Nunito SemiBold" pitchFamily="2" charset="77"/>
              </a:rPr>
              <a:t>Les enjeux spécifiques</a:t>
            </a:r>
          </a:p>
          <a:p>
            <a:pPr marL="0" indent="0">
              <a:buNone/>
            </a:pPr>
            <a:r>
              <a:rPr lang="fr-FR" sz="1600" b="1" dirty="0">
                <a:solidFill>
                  <a:srgbClr val="1A7C9D"/>
                </a:solidFill>
                <a:latin typeface="Nunito SemiBold" pitchFamily="2" charset="77"/>
              </a:rPr>
              <a:t>Enjeu 3 : Une demande publique pour soutenir la structuration de l’offre (20 min)</a:t>
            </a:r>
            <a:endParaRPr lang="fr-FR" sz="1800" b="1" i="1" dirty="0">
              <a:solidFill>
                <a:srgbClr val="1A7C9D"/>
              </a:solidFill>
              <a:latin typeface="Nunito SemiBold" pitchFamily="2" charset="77"/>
            </a:endParaRPr>
          </a:p>
          <a:p>
            <a:pPr marL="0" indent="0">
              <a:buNone/>
            </a:pPr>
            <a:r>
              <a:rPr lang="fr-FR" sz="1800" dirty="0">
                <a:solidFill>
                  <a:schemeClr val="tx1">
                    <a:lumMod val="75000"/>
                    <a:lumOff val="25000"/>
                  </a:schemeClr>
                </a:solidFill>
                <a:latin typeface="Nunito SemiBold" pitchFamily="2" charset="77"/>
                <a:sym typeface="Wingdings" panose="05000000000000000000" pitchFamily="2" charset="2"/>
              </a:rPr>
              <a:t>	 </a:t>
            </a:r>
            <a:r>
              <a:rPr lang="fr-FR" sz="1800" dirty="0">
                <a:solidFill>
                  <a:schemeClr val="tx1">
                    <a:lumMod val="75000"/>
                    <a:lumOff val="25000"/>
                  </a:schemeClr>
                </a:solidFill>
                <a:latin typeface="Nunito SemiBold" pitchFamily="2" charset="77"/>
              </a:rPr>
              <a:t>Les outils budgétaires d’intervention macroéconomique (Small Business </a:t>
            </a:r>
            <a:r>
              <a:rPr lang="fr-FR" sz="1800" dirty="0" err="1">
                <a:solidFill>
                  <a:schemeClr val="tx1">
                    <a:lumMod val="75000"/>
                    <a:lumOff val="25000"/>
                  </a:schemeClr>
                </a:solidFill>
                <a:latin typeface="Nunito SemiBold" pitchFamily="2" charset="77"/>
              </a:rPr>
              <a:t>Act</a:t>
            </a:r>
            <a:r>
              <a:rPr lang="fr-FR" sz="1800" dirty="0">
                <a:solidFill>
                  <a:schemeClr val="tx1">
                    <a:lumMod val="75000"/>
                    <a:lumOff val="25000"/>
                  </a:schemeClr>
                </a:solidFill>
                <a:latin typeface="Nunito SemiBold" pitchFamily="2" charset="77"/>
              </a:rPr>
              <a:t>) sont-ils nécessaires pour soutenir la structuration des filières ? Comment ?</a:t>
            </a:r>
            <a:endParaRPr lang="fr-FR" sz="1800" b="1" i="1" dirty="0">
              <a:solidFill>
                <a:srgbClr val="1A7C9D"/>
              </a:solidFill>
              <a:latin typeface="Nunito SemiBold" pitchFamily="2" charset="77"/>
            </a:endParaRPr>
          </a:p>
          <a:p>
            <a:pPr marL="0" indent="0">
              <a:buNone/>
            </a:pPr>
            <a:endParaRPr lang="fr-FR" sz="1800" b="1" dirty="0">
              <a:solidFill>
                <a:srgbClr val="1A7C9D"/>
              </a:solidFill>
              <a:latin typeface="Nunito SemiBold" pitchFamily="2" charset="77"/>
            </a:endParaRPr>
          </a:p>
          <a:p>
            <a:pPr marL="0" indent="0">
              <a:buNone/>
            </a:pPr>
            <a:r>
              <a:rPr lang="fr-FR" sz="1800" b="1" i="1" dirty="0">
                <a:solidFill>
                  <a:srgbClr val="1A7C9D"/>
                </a:solidFill>
                <a:latin typeface="Nunito SemiBold" pitchFamily="2" charset="77"/>
              </a:rPr>
              <a:t>Enjeu 4 : Accompagnement des filières stratégiques (20 min)</a:t>
            </a:r>
          </a:p>
          <a:p>
            <a:pPr marL="0" indent="0">
              <a:buNone/>
            </a:pPr>
            <a:r>
              <a:rPr lang="fr-FR" sz="1800" dirty="0">
                <a:solidFill>
                  <a:schemeClr val="tx1">
                    <a:lumMod val="75000"/>
                    <a:lumOff val="25000"/>
                  </a:schemeClr>
                </a:solidFill>
                <a:latin typeface="Nunito SemiBold" pitchFamily="2" charset="77"/>
                <a:sym typeface="Wingdings" panose="05000000000000000000" pitchFamily="2" charset="2"/>
              </a:rPr>
              <a:t>	 </a:t>
            </a:r>
            <a:r>
              <a:rPr lang="fr-FR" sz="1800" dirty="0">
                <a:solidFill>
                  <a:schemeClr val="tx1">
                    <a:lumMod val="75000"/>
                    <a:lumOff val="25000"/>
                  </a:schemeClr>
                </a:solidFill>
                <a:latin typeface="Nunito SemiBold" pitchFamily="2" charset="77"/>
              </a:rPr>
              <a:t>Quelles démarches mettre en place pour mieux accompagner la structuration des filières sur 	le territoire ?</a:t>
            </a:r>
          </a:p>
          <a:p>
            <a:pPr marL="0" indent="0">
              <a:buNone/>
            </a:pPr>
            <a:r>
              <a:rPr lang="fr-FR" sz="1800" dirty="0">
                <a:solidFill>
                  <a:schemeClr val="tx1">
                    <a:lumMod val="75000"/>
                    <a:lumOff val="25000"/>
                  </a:schemeClr>
                </a:solidFill>
                <a:latin typeface="Nunito SemiBold" pitchFamily="2" charset="77"/>
                <a:sym typeface="Wingdings" panose="05000000000000000000" pitchFamily="2" charset="2"/>
              </a:rPr>
              <a:t>	</a:t>
            </a:r>
            <a:endParaRPr lang="fr-FR" sz="1800" b="1" dirty="0">
              <a:solidFill>
                <a:srgbClr val="1A7C9D"/>
              </a:solidFill>
              <a:latin typeface="Nunito SemiBold" pitchFamily="2" charset="77"/>
            </a:endParaRPr>
          </a:p>
          <a:p>
            <a:pPr marL="0" indent="0">
              <a:buNone/>
            </a:pPr>
            <a:r>
              <a:rPr lang="fr-FR" sz="1800" b="1" dirty="0">
                <a:solidFill>
                  <a:srgbClr val="1A7C9D"/>
                </a:solidFill>
                <a:latin typeface="Nunito SemiBold" pitchFamily="2" charset="77"/>
              </a:rPr>
              <a:t>Enjeu 5 : Favoriser les démarches de filière (10 min)</a:t>
            </a:r>
            <a:endParaRPr lang="fr-FR" sz="1800" b="1" i="1" dirty="0">
              <a:solidFill>
                <a:srgbClr val="1A7C9D"/>
              </a:solidFill>
              <a:latin typeface="Nunito SemiBold" pitchFamily="2" charset="77"/>
            </a:endParaRPr>
          </a:p>
          <a:p>
            <a:pPr marL="0" indent="0">
              <a:buNone/>
            </a:pPr>
            <a:r>
              <a:rPr lang="fr-FR" sz="1800" dirty="0">
                <a:solidFill>
                  <a:schemeClr val="tx1">
                    <a:lumMod val="75000"/>
                    <a:lumOff val="25000"/>
                  </a:schemeClr>
                </a:solidFill>
                <a:latin typeface="Nunito SemiBold" pitchFamily="2" charset="77"/>
                <a:sym typeface="Wingdings" panose="05000000000000000000" pitchFamily="2" charset="2"/>
              </a:rPr>
              <a:t>	 </a:t>
            </a:r>
            <a:r>
              <a:rPr lang="fr-FR" sz="1800" dirty="0">
                <a:solidFill>
                  <a:schemeClr val="tx1">
                    <a:lumMod val="75000"/>
                    <a:lumOff val="25000"/>
                  </a:schemeClr>
                </a:solidFill>
                <a:latin typeface="Nunito SemiBold" pitchFamily="2" charset="77"/>
              </a:rPr>
              <a:t>Peut-on identifier des complémentarités inter filières pour renforcer globalement le tissu 	entrepreneurial ? </a:t>
            </a:r>
          </a:p>
          <a:p>
            <a:pPr marL="0" indent="0">
              <a:buClr>
                <a:srgbClr val="1A7C9D"/>
              </a:buClr>
              <a:buNone/>
            </a:pPr>
            <a:endParaRPr lang="fr-FR" sz="1800" dirty="0">
              <a:solidFill>
                <a:schemeClr val="tx1">
                  <a:lumMod val="75000"/>
                  <a:lumOff val="25000"/>
                </a:schemeClr>
              </a:solidFill>
              <a:latin typeface="Nunito SemiBold" pitchFamily="2" charset="77"/>
            </a:endParaRPr>
          </a:p>
          <a:p>
            <a:pPr marL="0" indent="0">
              <a:buNone/>
            </a:pPr>
            <a:endParaRPr lang="fr-FR" b="1"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13</a:t>
            </a:r>
          </a:p>
        </p:txBody>
      </p:sp>
      <p:sp>
        <p:nvSpPr>
          <p:cNvPr id="12" name="Titre 1">
            <a:extLst>
              <a:ext uri="{FF2B5EF4-FFF2-40B4-BE49-F238E27FC236}">
                <a16:creationId xmlns="" xmlns:a16="http://schemas.microsoft.com/office/drawing/2014/main" id="{4A97E25F-DC16-400C-A6E6-FFBFC0D17003}"/>
              </a:ext>
            </a:extLst>
          </p:cNvPr>
          <p:cNvSpPr txBox="1">
            <a:spLocks/>
          </p:cNvSpPr>
          <p:nvPr/>
        </p:nvSpPr>
        <p:spPr>
          <a:xfrm>
            <a:off x="688910" y="257823"/>
            <a:ext cx="839229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Tree>
    <p:extLst>
      <p:ext uri="{BB962C8B-B14F-4D97-AF65-F5344CB8AC3E}">
        <p14:creationId xmlns:p14="http://schemas.microsoft.com/office/powerpoint/2010/main" val="32144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14</a:t>
            </a:r>
          </a:p>
        </p:txBody>
      </p:sp>
      <p:sp>
        <p:nvSpPr>
          <p:cNvPr id="12" name="Titre 1">
            <a:extLst>
              <a:ext uri="{FF2B5EF4-FFF2-40B4-BE49-F238E27FC236}">
                <a16:creationId xmlns="" xmlns:a16="http://schemas.microsoft.com/office/drawing/2014/main" id="{4A97E25F-DC16-400C-A6E6-FFBFC0D17003}"/>
              </a:ext>
            </a:extLst>
          </p:cNvPr>
          <p:cNvSpPr txBox="1">
            <a:spLocks/>
          </p:cNvSpPr>
          <p:nvPr/>
        </p:nvSpPr>
        <p:spPr>
          <a:xfrm>
            <a:off x="688910" y="257823"/>
            <a:ext cx="839229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7"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199" y="1469792"/>
            <a:ext cx="11229753" cy="4927583"/>
          </a:xfrm>
        </p:spPr>
        <p:txBody>
          <a:bodyPr>
            <a:normAutofit/>
          </a:bodyPr>
          <a:lstStyle/>
          <a:p>
            <a:pPr marL="457200" indent="-457200">
              <a:buClr>
                <a:srgbClr val="1A7C9D"/>
              </a:buClr>
              <a:buFont typeface="+mj-lt"/>
              <a:buAutoNum type="alphaUcPeriod" startAt="3"/>
            </a:pPr>
            <a:r>
              <a:rPr lang="fr-FR" sz="2400" b="1" dirty="0">
                <a:solidFill>
                  <a:schemeClr val="tx1">
                    <a:lumMod val="75000"/>
                    <a:lumOff val="25000"/>
                  </a:schemeClr>
                </a:solidFill>
                <a:latin typeface="Nunito SemiBold" pitchFamily="2" charset="77"/>
              </a:rPr>
              <a:t>Vers l’élaboration du futur SRDEII</a:t>
            </a:r>
            <a:endParaRPr lang="fr-FR" sz="2400" dirty="0">
              <a:solidFill>
                <a:schemeClr val="tx1">
                  <a:lumMod val="75000"/>
                  <a:lumOff val="25000"/>
                </a:schemeClr>
              </a:solidFill>
              <a:latin typeface="Nunito SemiBold" pitchFamily="2" charset="77"/>
            </a:endParaRPr>
          </a:p>
          <a:p>
            <a:pPr marL="0" indent="0">
              <a:buNone/>
            </a:pPr>
            <a:endParaRPr lang="fr-FR" sz="1800" b="1" dirty="0">
              <a:solidFill>
                <a:schemeClr val="accent1"/>
              </a:solidFill>
              <a:latin typeface="Nunito SemiBold" pitchFamily="2" charset="77"/>
            </a:endParaRPr>
          </a:p>
          <a:p>
            <a:pPr marL="717550" indent="-514350">
              <a:buFont typeface="+mj-lt"/>
              <a:buAutoNum type="romanLcPeriod" startAt="2"/>
            </a:pPr>
            <a:r>
              <a:rPr lang="fr-FR" sz="2000" b="1" i="1" dirty="0">
                <a:solidFill>
                  <a:srgbClr val="1A7C9D"/>
                </a:solidFill>
                <a:latin typeface="Nunito SemiBold" pitchFamily="2" charset="77"/>
              </a:rPr>
              <a:t>Les enjeux transversaux </a:t>
            </a:r>
          </a:p>
          <a:p>
            <a:pPr marL="0" indent="0">
              <a:buNone/>
            </a:pPr>
            <a:r>
              <a:rPr lang="fr-FR" sz="1800" b="1" dirty="0">
                <a:solidFill>
                  <a:srgbClr val="1A7C9D"/>
                </a:solidFill>
                <a:latin typeface="Nunito SemiBold" pitchFamily="2" charset="77"/>
              </a:rPr>
              <a:t>Enjeu 1 : De nouvelles ressources pour financer le développement économique (entre 5 et 10 min)</a:t>
            </a:r>
            <a:endParaRPr lang="fr-FR" sz="2000" b="1" i="1" dirty="0">
              <a:solidFill>
                <a:srgbClr val="1A7C9D"/>
              </a:solidFill>
              <a:latin typeface="Nunito SemiBold" pitchFamily="2" charset="77"/>
            </a:endParaRPr>
          </a:p>
          <a:p>
            <a:pPr marL="0" lvl="1" indent="0" algn="just">
              <a:buClr>
                <a:srgbClr val="1A7C9D"/>
              </a:buClr>
              <a:buNone/>
            </a:pPr>
            <a:r>
              <a:rPr lang="fr-FR" sz="2000" dirty="0">
                <a:solidFill>
                  <a:schemeClr val="tx1">
                    <a:lumMod val="75000"/>
                    <a:lumOff val="25000"/>
                  </a:schemeClr>
                </a:solidFill>
                <a:latin typeface="Nunito SemiBold" pitchFamily="2" charset="77"/>
                <a:sym typeface="Wingdings" panose="05000000000000000000" pitchFamily="2" charset="2"/>
              </a:rPr>
              <a:t>	 </a:t>
            </a:r>
            <a:r>
              <a:rPr lang="fr-FR" sz="2000" dirty="0">
                <a:solidFill>
                  <a:schemeClr val="tx1">
                    <a:lumMod val="75000"/>
                    <a:lumOff val="25000"/>
                  </a:schemeClr>
                </a:solidFill>
                <a:latin typeface="Nunito SemiBold" pitchFamily="2" charset="77"/>
              </a:rPr>
              <a:t>Quelles stratégies et quels outils nouveaux peut-on envisager pour obtenir des 	ressources supplémentaires ?</a:t>
            </a:r>
          </a:p>
          <a:p>
            <a:pPr marL="0" lvl="1" indent="0" algn="just">
              <a:buClr>
                <a:srgbClr val="1A7C9D"/>
              </a:buClr>
              <a:buNone/>
            </a:pPr>
            <a:endParaRPr lang="fr-FR" sz="1800" dirty="0">
              <a:solidFill>
                <a:schemeClr val="tx1">
                  <a:lumMod val="75000"/>
                  <a:lumOff val="25000"/>
                </a:schemeClr>
              </a:solidFill>
              <a:latin typeface="Nunito SemiBold" pitchFamily="2" charset="77"/>
            </a:endParaRPr>
          </a:p>
          <a:p>
            <a:pPr marL="0" indent="0">
              <a:buNone/>
            </a:pPr>
            <a:r>
              <a:rPr lang="fr-FR" sz="1800" b="1" dirty="0">
                <a:solidFill>
                  <a:srgbClr val="1A7C9D"/>
                </a:solidFill>
                <a:latin typeface="Nunito SemiBold" pitchFamily="2" charset="77"/>
              </a:rPr>
              <a:t>Enjeu 2 : Soutenir l’emploi et satisfaire la demande de travail des entreprises </a:t>
            </a:r>
            <a:r>
              <a:rPr lang="fr-FR" sz="2000" b="1" dirty="0">
                <a:solidFill>
                  <a:srgbClr val="1A7C9D"/>
                </a:solidFill>
                <a:latin typeface="Nunito SemiBold" pitchFamily="2" charset="77"/>
              </a:rPr>
              <a:t>(entre 5 et 10 min)</a:t>
            </a:r>
            <a:endParaRPr lang="fr-FR" sz="2000" b="1" i="1" dirty="0">
              <a:solidFill>
                <a:srgbClr val="1A7C9D"/>
              </a:solidFill>
              <a:latin typeface="Nunito SemiBold" pitchFamily="2" charset="77"/>
            </a:endParaRPr>
          </a:p>
          <a:p>
            <a:pPr marL="0" lvl="1" indent="0" algn="just">
              <a:buClr>
                <a:srgbClr val="1A7C9D"/>
              </a:buClr>
              <a:buNone/>
            </a:pPr>
            <a:r>
              <a:rPr lang="fr-FR" sz="2000" dirty="0">
                <a:solidFill>
                  <a:schemeClr val="tx1">
                    <a:lumMod val="75000"/>
                    <a:lumOff val="25000"/>
                  </a:schemeClr>
                </a:solidFill>
                <a:latin typeface="Nunito SemiBold" pitchFamily="2" charset="77"/>
                <a:sym typeface="Wingdings" panose="05000000000000000000" pitchFamily="2" charset="2"/>
              </a:rPr>
              <a:t>	 </a:t>
            </a:r>
            <a:r>
              <a:rPr lang="fr-FR" sz="2000" dirty="0">
                <a:solidFill>
                  <a:schemeClr val="tx1">
                    <a:lumMod val="75000"/>
                    <a:lumOff val="25000"/>
                  </a:schemeClr>
                </a:solidFill>
                <a:latin typeface="Nunito SemiBold" pitchFamily="2" charset="77"/>
              </a:rPr>
              <a:t>Quelles solutions pour satisfaire les besoins de main d’œuvre des entreprises tout 	en réduisant le chômage ?</a:t>
            </a:r>
          </a:p>
          <a:p>
            <a:pPr marL="0" lvl="1" indent="0" algn="just">
              <a:buClr>
                <a:srgbClr val="1A7C9D"/>
              </a:buClr>
              <a:buNone/>
            </a:pPr>
            <a:r>
              <a:rPr lang="fr-FR" sz="2100" dirty="0">
                <a:solidFill>
                  <a:schemeClr val="tx1">
                    <a:lumMod val="75000"/>
                    <a:lumOff val="25000"/>
                  </a:schemeClr>
                </a:solidFill>
                <a:latin typeface="Nunito SemiBold" pitchFamily="2" charset="77"/>
                <a:sym typeface="Wingdings" panose="05000000000000000000" pitchFamily="2" charset="2"/>
              </a:rPr>
              <a:t>	 </a:t>
            </a:r>
            <a:r>
              <a:rPr lang="fr-FR" sz="2100" dirty="0">
                <a:solidFill>
                  <a:schemeClr val="tx1">
                    <a:lumMod val="75000"/>
                    <a:lumOff val="25000"/>
                  </a:schemeClr>
                </a:solidFill>
                <a:latin typeface="Nunito SemiBold" pitchFamily="2" charset="77"/>
              </a:rPr>
              <a:t>Quelles sont les actions prioritaires à mener en matière d’insertion et d’emploi ? </a:t>
            </a:r>
          </a:p>
          <a:p>
            <a:pPr marL="0" lvl="1" indent="0" algn="just">
              <a:buClr>
                <a:srgbClr val="1A7C9D"/>
              </a:buClr>
              <a:buNone/>
            </a:pPr>
            <a:endParaRPr lang="fr-FR" sz="1800" dirty="0">
              <a:solidFill>
                <a:schemeClr val="tx1">
                  <a:lumMod val="75000"/>
                  <a:lumOff val="25000"/>
                </a:schemeClr>
              </a:solidFill>
              <a:latin typeface="Nunito SemiBold" pitchFamily="2" charset="77"/>
            </a:endParaRPr>
          </a:p>
        </p:txBody>
      </p:sp>
    </p:spTree>
    <p:extLst>
      <p:ext uri="{BB962C8B-B14F-4D97-AF65-F5344CB8AC3E}">
        <p14:creationId xmlns:p14="http://schemas.microsoft.com/office/powerpoint/2010/main" val="4291742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15</a:t>
            </a:r>
          </a:p>
        </p:txBody>
      </p:sp>
      <p:sp>
        <p:nvSpPr>
          <p:cNvPr id="12" name="Titre 1">
            <a:extLst>
              <a:ext uri="{FF2B5EF4-FFF2-40B4-BE49-F238E27FC236}">
                <a16:creationId xmlns="" xmlns:a16="http://schemas.microsoft.com/office/drawing/2014/main" id="{4A97E25F-DC16-400C-A6E6-FFBFC0D17003}"/>
              </a:ext>
            </a:extLst>
          </p:cNvPr>
          <p:cNvSpPr txBox="1">
            <a:spLocks/>
          </p:cNvSpPr>
          <p:nvPr/>
        </p:nvSpPr>
        <p:spPr>
          <a:xfrm>
            <a:off x="688910" y="257823"/>
            <a:ext cx="839229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7"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1469792"/>
            <a:ext cx="11214253" cy="4927583"/>
          </a:xfrm>
        </p:spPr>
        <p:txBody>
          <a:bodyPr>
            <a:normAutofit/>
          </a:bodyPr>
          <a:lstStyle/>
          <a:p>
            <a:pPr marL="457200" indent="-457200">
              <a:buClr>
                <a:srgbClr val="1A7C9D"/>
              </a:buClr>
              <a:buFont typeface="+mj-lt"/>
              <a:buAutoNum type="alphaUcPeriod" startAt="3"/>
            </a:pPr>
            <a:r>
              <a:rPr lang="fr-FR" sz="2400" b="1" dirty="0">
                <a:solidFill>
                  <a:schemeClr val="tx1">
                    <a:lumMod val="75000"/>
                    <a:lumOff val="25000"/>
                  </a:schemeClr>
                </a:solidFill>
                <a:latin typeface="Nunito SemiBold" pitchFamily="2" charset="77"/>
              </a:rPr>
              <a:t>Vers l’élaboration du futur SRDEII</a:t>
            </a:r>
            <a:endParaRPr lang="fr-FR" sz="2400" dirty="0">
              <a:solidFill>
                <a:schemeClr val="tx1">
                  <a:lumMod val="75000"/>
                  <a:lumOff val="25000"/>
                </a:schemeClr>
              </a:solidFill>
              <a:latin typeface="Nunito SemiBold" pitchFamily="2" charset="77"/>
            </a:endParaRPr>
          </a:p>
          <a:p>
            <a:pPr marL="0" indent="0">
              <a:buNone/>
            </a:pPr>
            <a:endParaRPr lang="fr-FR" sz="1800" b="1" dirty="0">
              <a:solidFill>
                <a:schemeClr val="accent1"/>
              </a:solidFill>
              <a:latin typeface="Nunito SemiBold" pitchFamily="2" charset="77"/>
            </a:endParaRPr>
          </a:p>
          <a:p>
            <a:pPr marL="717550" indent="-514350">
              <a:buFont typeface="+mj-lt"/>
              <a:buAutoNum type="romanLcPeriod" startAt="2"/>
            </a:pPr>
            <a:r>
              <a:rPr lang="fr-FR" sz="2000" b="1" i="1" dirty="0">
                <a:solidFill>
                  <a:srgbClr val="1A7C9D"/>
                </a:solidFill>
                <a:latin typeface="Nunito SemiBold" pitchFamily="2" charset="77"/>
              </a:rPr>
              <a:t>Les enjeux transversaux</a:t>
            </a:r>
          </a:p>
          <a:p>
            <a:pPr marL="0" indent="0">
              <a:buNone/>
            </a:pPr>
            <a:endParaRPr lang="fr-FR" sz="1800" b="1" dirty="0">
              <a:solidFill>
                <a:srgbClr val="1A7C9D"/>
              </a:solidFill>
              <a:latin typeface="Nunito SemiBold" pitchFamily="2" charset="77"/>
            </a:endParaRPr>
          </a:p>
          <a:p>
            <a:pPr marL="0" indent="0">
              <a:buNone/>
            </a:pPr>
            <a:r>
              <a:rPr lang="fr-FR" sz="1800" b="1">
                <a:solidFill>
                  <a:srgbClr val="1A7C9D"/>
                </a:solidFill>
                <a:latin typeface="Nunito SemiBold" pitchFamily="2" charset="77"/>
              </a:rPr>
              <a:t>Enjeu 3 </a:t>
            </a:r>
            <a:r>
              <a:rPr lang="fr-FR" sz="1800" b="1" dirty="0">
                <a:solidFill>
                  <a:srgbClr val="1A7C9D"/>
                </a:solidFill>
                <a:latin typeface="Nunito SemiBold" pitchFamily="2" charset="77"/>
              </a:rPr>
              <a:t>: Accompagner la transition écologique </a:t>
            </a:r>
            <a:r>
              <a:rPr lang="fr-FR" sz="2000" b="1" dirty="0">
                <a:solidFill>
                  <a:srgbClr val="1A7C9D"/>
                </a:solidFill>
                <a:latin typeface="Nunito SemiBold" pitchFamily="2" charset="77"/>
              </a:rPr>
              <a:t>(entre 5 et 10 min)</a:t>
            </a:r>
            <a:r>
              <a:rPr lang="fr-FR" sz="2000" dirty="0">
                <a:solidFill>
                  <a:schemeClr val="tx1">
                    <a:lumMod val="75000"/>
                    <a:lumOff val="25000"/>
                  </a:schemeClr>
                </a:solidFill>
                <a:latin typeface="Nunito SemiBold" pitchFamily="2" charset="77"/>
                <a:sym typeface="Wingdings" panose="05000000000000000000" pitchFamily="2" charset="2"/>
              </a:rPr>
              <a:t>	</a:t>
            </a:r>
          </a:p>
          <a:p>
            <a:pPr marL="0" indent="0">
              <a:buNone/>
            </a:pPr>
            <a:r>
              <a:rPr lang="fr-FR" sz="2000" dirty="0">
                <a:solidFill>
                  <a:schemeClr val="tx1">
                    <a:lumMod val="75000"/>
                    <a:lumOff val="25000"/>
                  </a:schemeClr>
                </a:solidFill>
                <a:latin typeface="Nunito SemiBold" pitchFamily="2" charset="77"/>
                <a:sym typeface="Wingdings" panose="05000000000000000000" pitchFamily="2" charset="2"/>
              </a:rPr>
              <a:t>	 </a:t>
            </a:r>
            <a:r>
              <a:rPr lang="fr-FR" sz="2000" dirty="0">
                <a:solidFill>
                  <a:schemeClr val="tx1">
                    <a:lumMod val="75000"/>
                    <a:lumOff val="25000"/>
                  </a:schemeClr>
                </a:solidFill>
                <a:latin typeface="Nunito SemiBold" pitchFamily="2" charset="77"/>
              </a:rPr>
              <a:t>Comment concilier transition écologique et développement des entreprises corses ?</a:t>
            </a:r>
          </a:p>
          <a:p>
            <a:pPr marL="0" indent="0">
              <a:buNone/>
            </a:pPr>
            <a:r>
              <a:rPr lang="fr-FR" sz="2000" dirty="0">
                <a:solidFill>
                  <a:schemeClr val="tx1">
                    <a:lumMod val="75000"/>
                    <a:lumOff val="25000"/>
                  </a:schemeClr>
                </a:solidFill>
                <a:latin typeface="Nunito SemiBold" pitchFamily="2" charset="77"/>
                <a:sym typeface="Wingdings" panose="05000000000000000000" pitchFamily="2" charset="2"/>
              </a:rPr>
              <a:t>	 Quelles actions pour la transition écologique dans la société ?	</a:t>
            </a:r>
            <a:endParaRPr lang="fr-FR" sz="1800" b="1" dirty="0">
              <a:solidFill>
                <a:srgbClr val="1A7C9D"/>
              </a:solidFill>
              <a:latin typeface="Nunito SemiBold" pitchFamily="2" charset="77"/>
            </a:endParaRPr>
          </a:p>
          <a:p>
            <a:pPr marL="0" indent="0">
              <a:buNone/>
            </a:pPr>
            <a:endParaRPr lang="fr-FR" sz="1800" b="1" dirty="0">
              <a:solidFill>
                <a:srgbClr val="1A7C9D"/>
              </a:solidFill>
              <a:latin typeface="Nunito SemiBold" pitchFamily="2" charset="77"/>
            </a:endParaRPr>
          </a:p>
          <a:p>
            <a:pPr marL="0" lvl="1" indent="0" algn="just">
              <a:buClr>
                <a:srgbClr val="1A7C9D"/>
              </a:buClr>
              <a:buNone/>
            </a:pPr>
            <a:r>
              <a:rPr lang="fr-FR" sz="1800" dirty="0">
                <a:solidFill>
                  <a:schemeClr val="tx1">
                    <a:lumMod val="75000"/>
                    <a:lumOff val="25000"/>
                  </a:schemeClr>
                </a:solidFill>
                <a:latin typeface="Nunito SemiBold" pitchFamily="2" charset="77"/>
                <a:sym typeface="Wingdings" panose="05000000000000000000" pitchFamily="2" charset="2"/>
              </a:rPr>
              <a:t>	</a:t>
            </a:r>
            <a:endParaRPr lang="fr-FR" sz="1800" dirty="0">
              <a:solidFill>
                <a:schemeClr val="tx1">
                  <a:lumMod val="75000"/>
                  <a:lumOff val="25000"/>
                </a:schemeClr>
              </a:solidFill>
              <a:latin typeface="Nunito SemiBold" pitchFamily="2" charset="77"/>
            </a:endParaRPr>
          </a:p>
          <a:p>
            <a:pPr marL="0" indent="0">
              <a:buNone/>
            </a:pPr>
            <a:r>
              <a:rPr lang="fr-FR" sz="2000" dirty="0">
                <a:solidFill>
                  <a:schemeClr val="tx1">
                    <a:lumMod val="75000"/>
                    <a:lumOff val="25000"/>
                  </a:schemeClr>
                </a:solidFill>
                <a:latin typeface="Nunito SemiBold" pitchFamily="2" charset="77"/>
                <a:sym typeface="Wingdings" panose="05000000000000000000" pitchFamily="2" charset="2"/>
              </a:rPr>
              <a:t>	</a:t>
            </a:r>
            <a:endParaRPr lang="fr-FR" b="1" dirty="0">
              <a:solidFill>
                <a:schemeClr val="tx1">
                  <a:lumMod val="75000"/>
                  <a:lumOff val="25000"/>
                </a:schemeClr>
              </a:solidFill>
              <a:latin typeface="Nunito SemiBold" pitchFamily="2" charset="77"/>
            </a:endParaRPr>
          </a:p>
        </p:txBody>
      </p:sp>
    </p:spTree>
    <p:extLst>
      <p:ext uri="{BB962C8B-B14F-4D97-AF65-F5344CB8AC3E}">
        <p14:creationId xmlns:p14="http://schemas.microsoft.com/office/powerpoint/2010/main" val="12951935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163245"/>
            <a:ext cx="8392297" cy="1325563"/>
          </a:xfrm>
        </p:spPr>
        <p:txBody>
          <a:bodyPr>
            <a:normAutofit/>
          </a:bodyPr>
          <a:lstStyle/>
          <a:p>
            <a:pPr marL="571500" indent="-571500">
              <a:buFont typeface="+mj-lt"/>
              <a:buAutoNum type="romanUcPeriod" startAt="3"/>
            </a:pPr>
            <a:r>
              <a:rPr lang="fr-FR" sz="3200" b="1" dirty="0">
                <a:solidFill>
                  <a:srgbClr val="1A7C9D"/>
                </a:solidFill>
                <a:latin typeface="Gotham HTF Black" pitchFamily="2" charset="77"/>
              </a:rPr>
              <a:t>Conclusion</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980704" y="1299761"/>
            <a:ext cx="10515600" cy="5202341"/>
          </a:xfrm>
        </p:spPr>
        <p:txBody>
          <a:bodyPr>
            <a:normAutofit/>
          </a:bodyPr>
          <a:lstStyle/>
          <a:p>
            <a:pPr marL="534988" indent="-358775">
              <a:buClr>
                <a:srgbClr val="1A7C9D"/>
              </a:buClr>
            </a:pPr>
            <a:r>
              <a:rPr lang="fr-FR" sz="2300" dirty="0">
                <a:solidFill>
                  <a:schemeClr val="tx1">
                    <a:lumMod val="75000"/>
                    <a:lumOff val="25000"/>
                  </a:schemeClr>
                </a:solidFill>
                <a:latin typeface="Nunito SemiBold" pitchFamily="2" charset="77"/>
              </a:rPr>
              <a:t>Les compléments d’information / demandes de précision</a:t>
            </a:r>
          </a:p>
          <a:p>
            <a:pPr marL="534988" indent="-358775">
              <a:buClr>
                <a:srgbClr val="1A7C9D"/>
              </a:buClr>
            </a:pPr>
            <a:r>
              <a:rPr lang="fr-FR" sz="2300" dirty="0">
                <a:solidFill>
                  <a:schemeClr val="tx1">
                    <a:lumMod val="75000"/>
                    <a:lumOff val="25000"/>
                  </a:schemeClr>
                </a:solidFill>
                <a:latin typeface="Nunito SemiBold" pitchFamily="2" charset="77"/>
              </a:rPr>
              <a:t>Les autres suggestions / propositions pour la révision du SRDEII (autres thèmes, gouvernance, pilotage,…)</a:t>
            </a:r>
          </a:p>
          <a:p>
            <a:pPr marL="534988" indent="-358775">
              <a:buClr>
                <a:srgbClr val="1A7C9D"/>
              </a:buClr>
            </a:pPr>
            <a:r>
              <a:rPr lang="fr-FR" sz="2300" dirty="0">
                <a:solidFill>
                  <a:schemeClr val="tx1">
                    <a:lumMod val="75000"/>
                    <a:lumOff val="25000"/>
                  </a:schemeClr>
                </a:solidFill>
                <a:latin typeface="Nunito SemiBold" pitchFamily="2" charset="77"/>
              </a:rPr>
              <a:t>La possibilité de participer à la grande consultation citoyenne (jusqu’au 17 avril), à partir du site de l’ADEC</a:t>
            </a:r>
          </a:p>
          <a:p>
            <a:pPr marL="176213" indent="0" algn="ctr">
              <a:buClr>
                <a:srgbClr val="1A7C9D"/>
              </a:buClr>
              <a:buNone/>
            </a:pPr>
            <a:r>
              <a:rPr lang="fr-FR" sz="2300" dirty="0">
                <a:solidFill>
                  <a:schemeClr val="tx1">
                    <a:lumMod val="75000"/>
                    <a:lumOff val="25000"/>
                  </a:schemeClr>
                </a:solidFill>
                <a:latin typeface="Nunito SemiBold" pitchFamily="2" charset="77"/>
              </a:rPr>
              <a:t>https://www.adec.corsica/</a:t>
            </a:r>
          </a:p>
          <a:p>
            <a:pPr marL="176213" indent="0">
              <a:buClr>
                <a:srgbClr val="1A7C9D"/>
              </a:buClr>
              <a:buNone/>
            </a:pPr>
            <a:endParaRPr lang="fr-FR" sz="2300" dirty="0">
              <a:solidFill>
                <a:schemeClr val="tx1">
                  <a:lumMod val="75000"/>
                  <a:lumOff val="25000"/>
                </a:schemeClr>
              </a:solidFill>
              <a:latin typeface="Nunito SemiBold" pitchFamily="2" charset="77"/>
            </a:endParaRPr>
          </a:p>
          <a:p>
            <a:pPr marL="534988" indent="-358775">
              <a:buClr>
                <a:srgbClr val="1A7C9D"/>
              </a:buClr>
            </a:pPr>
            <a:r>
              <a:rPr lang="fr-FR" sz="2300" dirty="0">
                <a:solidFill>
                  <a:schemeClr val="tx1">
                    <a:lumMod val="75000"/>
                    <a:lumOff val="25000"/>
                  </a:schemeClr>
                </a:solidFill>
                <a:latin typeface="Nunito SemiBold" pitchFamily="2" charset="77"/>
              </a:rPr>
              <a:t>Le calendrier</a:t>
            </a:r>
          </a:p>
          <a:p>
            <a:pPr marL="877887" indent="-342900">
              <a:buClr>
                <a:srgbClr val="1A7C9D"/>
              </a:buClr>
              <a:buFont typeface="Wingdings" panose="05000000000000000000" pitchFamily="2" charset="2"/>
              <a:buChar char="ü"/>
            </a:pPr>
            <a:r>
              <a:rPr lang="fr-FR" sz="2000" dirty="0">
                <a:solidFill>
                  <a:schemeClr val="tx1">
                    <a:lumMod val="75000"/>
                    <a:lumOff val="25000"/>
                  </a:schemeClr>
                </a:solidFill>
                <a:latin typeface="Nunito SemiBold" pitchFamily="2" charset="77"/>
              </a:rPr>
              <a:t>Vico : mercredi 20 avril de 9h30 à </a:t>
            </a:r>
            <a:r>
              <a:rPr lang="fr-FR" sz="2000" dirty="0" smtClean="0">
                <a:solidFill>
                  <a:schemeClr val="tx1">
                    <a:lumMod val="75000"/>
                    <a:lumOff val="25000"/>
                  </a:schemeClr>
                </a:solidFill>
                <a:latin typeface="Nunito SemiBold" pitchFamily="2" charset="77"/>
              </a:rPr>
              <a:t>12h00</a:t>
            </a:r>
            <a:endParaRPr lang="fr-FR" sz="2000" dirty="0">
              <a:solidFill>
                <a:schemeClr val="tx1">
                  <a:lumMod val="75000"/>
                  <a:lumOff val="25000"/>
                </a:schemeClr>
              </a:solidFill>
              <a:latin typeface="Nunito SemiBold" pitchFamily="2" charset="77"/>
            </a:endParaRPr>
          </a:p>
          <a:p>
            <a:pPr marL="877887" indent="-342900">
              <a:buClr>
                <a:srgbClr val="1A7C9D"/>
              </a:buClr>
              <a:buFont typeface="Wingdings" panose="05000000000000000000" pitchFamily="2" charset="2"/>
              <a:buChar char="ü"/>
            </a:pPr>
            <a:r>
              <a:rPr lang="fr-FR" sz="2000" dirty="0">
                <a:solidFill>
                  <a:schemeClr val="tx1">
                    <a:lumMod val="75000"/>
                    <a:lumOff val="25000"/>
                  </a:schemeClr>
                </a:solidFill>
                <a:latin typeface="Nunito SemiBold" pitchFamily="2" charset="77"/>
              </a:rPr>
              <a:t>Ile-rousse : vendredi 22 avril de 9h30 </a:t>
            </a:r>
            <a:r>
              <a:rPr lang="fr-FR" sz="2000">
                <a:solidFill>
                  <a:schemeClr val="tx1">
                    <a:lumMod val="75000"/>
                    <a:lumOff val="25000"/>
                  </a:schemeClr>
                </a:solidFill>
                <a:latin typeface="Nunito SemiBold" pitchFamily="2" charset="77"/>
              </a:rPr>
              <a:t>à </a:t>
            </a:r>
            <a:r>
              <a:rPr lang="fr-FR" sz="2000" smtClean="0">
                <a:solidFill>
                  <a:schemeClr val="tx1">
                    <a:lumMod val="75000"/>
                    <a:lumOff val="25000"/>
                  </a:schemeClr>
                </a:solidFill>
                <a:latin typeface="Nunito SemiBold" pitchFamily="2" charset="77"/>
              </a:rPr>
              <a:t>12h00</a:t>
            </a:r>
            <a:endParaRPr lang="fr-FR" sz="2000" dirty="0">
              <a:solidFill>
                <a:schemeClr val="tx1">
                  <a:lumMod val="75000"/>
                  <a:lumOff val="25000"/>
                </a:schemeClr>
              </a:solidFill>
              <a:latin typeface="Nunito SemiBold" pitchFamily="2" charset="77"/>
            </a:endParaRPr>
          </a:p>
          <a:p>
            <a:pPr marL="534987" indent="0">
              <a:buClr>
                <a:srgbClr val="1A7C9D"/>
              </a:buClr>
              <a:buNone/>
            </a:pPr>
            <a:endParaRPr lang="fr-FR" sz="2000" dirty="0">
              <a:solidFill>
                <a:schemeClr val="tx1">
                  <a:lumMod val="75000"/>
                  <a:lumOff val="25000"/>
                </a:schemeClr>
              </a:solidFill>
              <a:latin typeface="Nunito SemiBold" pitchFamily="2" charset="77"/>
            </a:endParaRPr>
          </a:p>
          <a:p>
            <a:pPr marL="534987" indent="0">
              <a:buNone/>
            </a:pPr>
            <a:endParaRPr lang="fr-FR" sz="2000"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a:solidFill>
                  <a:schemeClr val="bg1"/>
                </a:solidFill>
              </a:rPr>
              <a:t>16</a:t>
            </a:r>
            <a:endParaRPr lang="fr-FR" dirty="0">
              <a:solidFill>
                <a:schemeClr val="bg1"/>
              </a:solidFill>
            </a:endParaRPr>
          </a:p>
        </p:txBody>
      </p:sp>
    </p:spTree>
    <p:extLst>
      <p:ext uri="{BB962C8B-B14F-4D97-AF65-F5344CB8AC3E}">
        <p14:creationId xmlns:p14="http://schemas.microsoft.com/office/powerpoint/2010/main" val="2077542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163245"/>
            <a:ext cx="8392297" cy="1325563"/>
          </a:xfrm>
        </p:spPr>
        <p:txBody>
          <a:bodyPr>
            <a:normAutofit/>
          </a:bodyPr>
          <a:lstStyle/>
          <a:p>
            <a:pPr marL="571500" indent="-571500">
              <a:buFont typeface="+mj-lt"/>
              <a:buAutoNum type="romanUcPeriod" startAt="3"/>
            </a:pPr>
            <a:r>
              <a:rPr lang="fr-FR" sz="3200" b="1" dirty="0">
                <a:solidFill>
                  <a:srgbClr val="1A7C9D"/>
                </a:solidFill>
                <a:latin typeface="Gotham HTF Black" pitchFamily="2" charset="77"/>
              </a:rPr>
              <a:t>Conclusion</a:t>
            </a: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17</a:t>
            </a:r>
          </a:p>
        </p:txBody>
      </p:sp>
      <p:graphicFrame>
        <p:nvGraphicFramePr>
          <p:cNvPr id="6" name="Tableau 5">
            <a:extLst>
              <a:ext uri="{FF2B5EF4-FFF2-40B4-BE49-F238E27FC236}">
                <a16:creationId xmlns="" xmlns:a16="http://schemas.microsoft.com/office/drawing/2014/main" id="{2C00E67B-671F-4897-B47C-62E9901C50CB}"/>
              </a:ext>
            </a:extLst>
          </p:cNvPr>
          <p:cNvGraphicFramePr>
            <a:graphicFrameLocks noGrp="1"/>
          </p:cNvGraphicFramePr>
          <p:nvPr>
            <p:extLst>
              <p:ext uri="{D42A27DB-BD31-4B8C-83A1-F6EECF244321}">
                <p14:modId xmlns:p14="http://schemas.microsoft.com/office/powerpoint/2010/main" val="1925173266"/>
              </p:ext>
            </p:extLst>
          </p:nvPr>
        </p:nvGraphicFramePr>
        <p:xfrm>
          <a:off x="556161" y="1287006"/>
          <a:ext cx="11079677" cy="4921279"/>
        </p:xfrm>
        <a:graphic>
          <a:graphicData uri="http://schemas.openxmlformats.org/drawingml/2006/table">
            <a:tbl>
              <a:tblPr>
                <a:tableStyleId>{BDBED569-4797-4DF1-A0F4-6AAB3CD982D8}</a:tableStyleId>
              </a:tblPr>
              <a:tblGrid>
                <a:gridCol w="2776242">
                  <a:extLst>
                    <a:ext uri="{9D8B030D-6E8A-4147-A177-3AD203B41FA5}">
                      <a16:colId xmlns="" xmlns:a16="http://schemas.microsoft.com/office/drawing/2014/main" val="1439130803"/>
                    </a:ext>
                  </a:extLst>
                </a:gridCol>
                <a:gridCol w="2712520">
                  <a:extLst>
                    <a:ext uri="{9D8B030D-6E8A-4147-A177-3AD203B41FA5}">
                      <a16:colId xmlns="" xmlns:a16="http://schemas.microsoft.com/office/drawing/2014/main" val="1396166572"/>
                    </a:ext>
                  </a:extLst>
                </a:gridCol>
                <a:gridCol w="2889729">
                  <a:extLst>
                    <a:ext uri="{9D8B030D-6E8A-4147-A177-3AD203B41FA5}">
                      <a16:colId xmlns="" xmlns:a16="http://schemas.microsoft.com/office/drawing/2014/main" val="798562363"/>
                    </a:ext>
                  </a:extLst>
                </a:gridCol>
                <a:gridCol w="2701186">
                  <a:extLst>
                    <a:ext uri="{9D8B030D-6E8A-4147-A177-3AD203B41FA5}">
                      <a16:colId xmlns="" xmlns:a16="http://schemas.microsoft.com/office/drawing/2014/main" val="3053341446"/>
                    </a:ext>
                  </a:extLst>
                </a:gridCol>
              </a:tblGrid>
              <a:tr h="405978">
                <a:tc>
                  <a:txBody>
                    <a:bodyPr/>
                    <a:lstStyle/>
                    <a:p>
                      <a:pPr algn="ctr" fontAlgn="ctr"/>
                      <a:r>
                        <a:rPr lang="fr-FR" sz="1400" u="none" strike="noStrike" dirty="0">
                          <a:effectLst/>
                        </a:rPr>
                        <a:t>Axes</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b="0" i="0" u="none" strike="noStrike" dirty="0">
                          <a:solidFill>
                            <a:srgbClr val="000000"/>
                          </a:solidFill>
                          <a:effectLst/>
                          <a:latin typeface="Calibri"/>
                        </a:rPr>
                        <a:t>Date</a:t>
                      </a:r>
                      <a:r>
                        <a:rPr lang="fr-FR" sz="1400" b="0" i="0" u="none" strike="noStrike" baseline="0" dirty="0">
                          <a:solidFill>
                            <a:srgbClr val="000000"/>
                          </a:solidFill>
                          <a:effectLst/>
                          <a:latin typeface="Calibri"/>
                        </a:rPr>
                        <a:t> / heure</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u="none" strike="noStrike" dirty="0">
                          <a:effectLst/>
                        </a:rPr>
                        <a:t>Conseiller exécutif ou élu membre de l'AC</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u="none" strike="noStrike" dirty="0">
                          <a:effectLst/>
                        </a:rPr>
                        <a:t>Technicien issu des services (ADEC/ATC/OTC/</a:t>
                      </a:r>
                      <a:r>
                        <a:rPr lang="fr-FR" sz="1400" u="none" strike="noStrike" dirty="0" err="1">
                          <a:effectLst/>
                        </a:rPr>
                        <a:t>CdC</a:t>
                      </a:r>
                      <a:r>
                        <a:rPr lang="fr-FR" sz="1400" u="none" strike="noStrike" dirty="0">
                          <a:effectLst/>
                        </a:rPr>
                        <a:t>)</a:t>
                      </a:r>
                      <a:endParaRPr lang="fr-FR" sz="1400" b="0" i="0" u="none" strike="noStrike" dirty="0">
                        <a:solidFill>
                          <a:srgbClr val="000000"/>
                        </a:solidFill>
                        <a:effectLst/>
                        <a:latin typeface="Calibri"/>
                      </a:endParaRPr>
                    </a:p>
                  </a:txBody>
                  <a:tcPr marL="8368" marR="8368" marT="8368" marB="0" anchor="ctr"/>
                </a:tc>
                <a:extLst>
                  <a:ext uri="{0D108BD9-81ED-4DB2-BD59-A6C34878D82A}">
                    <a16:rowId xmlns="" xmlns:a16="http://schemas.microsoft.com/office/drawing/2014/main" val="507286780"/>
                  </a:ext>
                </a:extLst>
              </a:tr>
              <a:tr h="405978">
                <a:tc>
                  <a:txBody>
                    <a:bodyPr/>
                    <a:lstStyle/>
                    <a:p>
                      <a:pPr marL="0" algn="ctr" defTabSz="914400" rtl="0" eaLnBrk="1" fontAlgn="ctr" latinLnBrk="0" hangingPunct="1"/>
                      <a:r>
                        <a:rPr lang="fr-FR" sz="1400" b="0" i="0" u="none" strike="noStrike" kern="1200" dirty="0">
                          <a:solidFill>
                            <a:srgbClr val="000000"/>
                          </a:solidFill>
                          <a:effectLst/>
                          <a:latin typeface="Calibri"/>
                          <a:ea typeface="+mn-ea"/>
                          <a:cs typeface="+mn-cs"/>
                        </a:rPr>
                        <a:t>Action économique dans les territoires</a:t>
                      </a:r>
                    </a:p>
                  </a:txBody>
                  <a:tcPr marL="8368" marR="8368" marT="8368" marB="0" anchor="ctr"/>
                </a:tc>
                <a:tc>
                  <a:txBody>
                    <a:bodyPr/>
                    <a:lstStyle/>
                    <a:p>
                      <a:pPr marL="0" algn="ctr" defTabSz="914400" rtl="0" eaLnBrk="1" fontAlgn="ctr" latinLnBrk="0" hangingPunct="1"/>
                      <a:r>
                        <a:rPr lang="fr-FR" sz="1400" b="0" i="0" u="none" strike="noStrike" kern="1200" dirty="0">
                          <a:solidFill>
                            <a:srgbClr val="000000"/>
                          </a:solidFill>
                          <a:effectLst/>
                          <a:latin typeface="Calibri"/>
                          <a:ea typeface="+mn-ea"/>
                          <a:cs typeface="+mn-cs"/>
                        </a:rPr>
                        <a:t>Mardi 29 mars</a:t>
                      </a:r>
                    </a:p>
                    <a:p>
                      <a:pPr marL="0" algn="ctr" defTabSz="914400" rtl="0" eaLnBrk="1" fontAlgn="ctr" latinLnBrk="0" hangingPunct="1"/>
                      <a:r>
                        <a:rPr lang="fr-FR" sz="1400" b="0" i="0" u="none" strike="noStrike" kern="1200" dirty="0">
                          <a:solidFill>
                            <a:srgbClr val="000000"/>
                          </a:solidFill>
                          <a:effectLst/>
                          <a:latin typeface="Calibri"/>
                          <a:ea typeface="+mn-ea"/>
                          <a:cs typeface="+mn-cs"/>
                        </a:rPr>
                        <a:t>9h00-12h00</a:t>
                      </a:r>
                    </a:p>
                  </a:txBody>
                  <a:tcPr marL="8368" marR="8368" marT="8368" marB="0" anchor="ctr"/>
                </a:tc>
                <a:tc>
                  <a:txBody>
                    <a:bodyPr/>
                    <a:lstStyle/>
                    <a:p>
                      <a:pPr algn="ctr" fontAlgn="ctr"/>
                      <a:r>
                        <a:rPr lang="fr-FR" sz="1400" b="0" i="0" u="none" strike="noStrike" dirty="0">
                          <a:solidFill>
                            <a:schemeClr val="tx1"/>
                          </a:solidFill>
                          <a:effectLst/>
                          <a:latin typeface="+mn-lt"/>
                        </a:rPr>
                        <a:t>Cathy</a:t>
                      </a:r>
                      <a:r>
                        <a:rPr lang="fr-FR" sz="1400" b="0" i="0" u="none" strike="noStrike" baseline="0" dirty="0">
                          <a:solidFill>
                            <a:schemeClr val="tx1"/>
                          </a:solidFill>
                          <a:effectLst/>
                          <a:latin typeface="+mn-lt"/>
                        </a:rPr>
                        <a:t> </a:t>
                      </a:r>
                      <a:r>
                        <a:rPr lang="fr-FR" sz="1400" b="0" i="0" u="none" strike="noStrike" baseline="0" dirty="0" err="1">
                          <a:solidFill>
                            <a:schemeClr val="tx1"/>
                          </a:solidFill>
                          <a:effectLst/>
                          <a:latin typeface="+mn-lt"/>
                        </a:rPr>
                        <a:t>Cognetti</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u="none" strike="noStrike" dirty="0" err="1">
                          <a:effectLst/>
                        </a:rPr>
                        <a:t>Lesia</a:t>
                      </a:r>
                      <a:r>
                        <a:rPr lang="fr-FR" sz="1400" u="none" strike="noStrike" dirty="0">
                          <a:effectLst/>
                        </a:rPr>
                        <a:t> </a:t>
                      </a:r>
                      <a:r>
                        <a:rPr lang="fr-FR" sz="1400" u="none" strike="noStrike" dirty="0" err="1">
                          <a:effectLst/>
                        </a:rPr>
                        <a:t>Sargentini</a:t>
                      </a:r>
                      <a:r>
                        <a:rPr lang="fr-FR" sz="1400" u="none" strike="noStrike" dirty="0">
                          <a:effectLst/>
                        </a:rPr>
                        <a:t> </a:t>
                      </a:r>
                      <a:endParaRPr lang="fr-FR" sz="1400" b="0" i="0" u="none" strike="noStrike" dirty="0">
                        <a:solidFill>
                          <a:srgbClr val="000000"/>
                        </a:solidFill>
                        <a:effectLst/>
                        <a:latin typeface="Calibri"/>
                      </a:endParaRPr>
                    </a:p>
                  </a:txBody>
                  <a:tcPr marL="8368" marR="8368" marT="8368" marB="0" anchor="ctr"/>
                </a:tc>
                <a:extLst>
                  <a:ext uri="{0D108BD9-81ED-4DB2-BD59-A6C34878D82A}">
                    <a16:rowId xmlns="" xmlns:a16="http://schemas.microsoft.com/office/drawing/2014/main" val="2882612085"/>
                  </a:ext>
                </a:extLst>
              </a:tr>
              <a:tr h="405978">
                <a:tc>
                  <a:txBody>
                    <a:bodyPr/>
                    <a:lstStyle/>
                    <a:p>
                      <a:pPr marL="0" algn="ctr" defTabSz="914400" rtl="0" eaLnBrk="1" fontAlgn="ctr" latinLnBrk="0" hangingPunct="1"/>
                      <a:r>
                        <a:rPr lang="fr-FR" sz="1400" b="0" i="0" u="none" strike="noStrike" kern="1200" dirty="0">
                          <a:solidFill>
                            <a:srgbClr val="000000"/>
                          </a:solidFill>
                          <a:effectLst/>
                          <a:latin typeface="Calibri"/>
                          <a:ea typeface="+mn-ea"/>
                          <a:cs typeface="+mn-cs"/>
                        </a:rPr>
                        <a:t>Financement des entreprises</a:t>
                      </a:r>
                    </a:p>
                  </a:txBody>
                  <a:tcPr marL="8368" marR="8368" marT="8368" marB="0" anchor="ctr"/>
                </a:tc>
                <a:tc>
                  <a:txBody>
                    <a:bodyPr/>
                    <a:lstStyle/>
                    <a:p>
                      <a:pPr marL="0" algn="ctr" defTabSz="914400" rtl="0" eaLnBrk="1" fontAlgn="ctr" latinLnBrk="0" hangingPunct="1"/>
                      <a:r>
                        <a:rPr lang="fr-FR" sz="1400" b="0" i="0" u="none" strike="noStrike" kern="1200" dirty="0">
                          <a:solidFill>
                            <a:srgbClr val="000000"/>
                          </a:solidFill>
                          <a:effectLst/>
                          <a:latin typeface="Calibri"/>
                          <a:ea typeface="+mn-ea"/>
                          <a:cs typeface="+mn-cs"/>
                        </a:rPr>
                        <a:t>Mardi</a:t>
                      </a:r>
                      <a:r>
                        <a:rPr lang="fr-FR" sz="1400" b="0" i="0" u="none" strike="noStrike" kern="1200" baseline="0" dirty="0">
                          <a:solidFill>
                            <a:srgbClr val="000000"/>
                          </a:solidFill>
                          <a:effectLst/>
                          <a:latin typeface="Calibri"/>
                          <a:ea typeface="+mn-ea"/>
                          <a:cs typeface="+mn-cs"/>
                        </a:rPr>
                        <a:t> 12 avril</a:t>
                      </a:r>
                      <a:endParaRPr lang="fr-FR" sz="1400" b="0" i="0" u="none" strike="noStrike" kern="1200" dirty="0">
                        <a:solidFill>
                          <a:srgbClr val="000000"/>
                        </a:solidFill>
                        <a:effectLst/>
                        <a:latin typeface="Calibri"/>
                        <a:ea typeface="+mn-ea"/>
                        <a:cs typeface="+mn-cs"/>
                      </a:endParaRPr>
                    </a:p>
                    <a:p>
                      <a:pPr marL="0" algn="ctr" defTabSz="914400" rtl="0" eaLnBrk="1" fontAlgn="ctr" latinLnBrk="0" hangingPunct="1"/>
                      <a:r>
                        <a:rPr lang="fr-FR" sz="1400" b="0" i="0" u="none" strike="noStrike" kern="1200">
                          <a:solidFill>
                            <a:srgbClr val="000000"/>
                          </a:solidFill>
                          <a:effectLst/>
                          <a:latin typeface="Calibri"/>
                          <a:ea typeface="+mn-ea"/>
                          <a:cs typeface="+mn-cs"/>
                        </a:rPr>
                        <a:t>14h00-17h00</a:t>
                      </a:r>
                      <a:endParaRPr lang="fr-FR" sz="1400" b="0" i="0" u="none" strike="noStrike" kern="1200" dirty="0">
                        <a:solidFill>
                          <a:srgbClr val="000000"/>
                        </a:solidFill>
                        <a:effectLst/>
                        <a:latin typeface="Calibri"/>
                        <a:ea typeface="+mn-ea"/>
                        <a:cs typeface="+mn-cs"/>
                      </a:endParaRPr>
                    </a:p>
                  </a:txBody>
                  <a:tcPr marL="8368" marR="8368" marT="8368" marB="0" anchor="ctr"/>
                </a:tc>
                <a:tc>
                  <a:txBody>
                    <a:bodyPr/>
                    <a:lstStyle/>
                    <a:p>
                      <a:pPr algn="ctr" fontAlgn="ctr"/>
                      <a:r>
                        <a:rPr lang="fr-FR" sz="1400" u="none" strike="noStrike" dirty="0">
                          <a:effectLst/>
                        </a:rPr>
                        <a:t> Paul</a:t>
                      </a:r>
                      <a:r>
                        <a:rPr lang="fr-FR" sz="1400" u="none" strike="noStrike" baseline="0" dirty="0">
                          <a:effectLst/>
                        </a:rPr>
                        <a:t> Quastana</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u="none" strike="noStrike" dirty="0">
                          <a:effectLst/>
                        </a:rPr>
                        <a:t> Antoine Jean </a:t>
                      </a:r>
                      <a:r>
                        <a:rPr lang="fr-FR" sz="1400" u="none" strike="noStrike" dirty="0" err="1">
                          <a:effectLst/>
                        </a:rPr>
                        <a:t>Giuseppi</a:t>
                      </a:r>
                      <a:endParaRPr lang="fr-FR" sz="1400" b="0" i="0" u="none" strike="noStrike" dirty="0">
                        <a:solidFill>
                          <a:srgbClr val="000000"/>
                        </a:solidFill>
                        <a:effectLst/>
                        <a:latin typeface="Calibri"/>
                      </a:endParaRPr>
                    </a:p>
                  </a:txBody>
                  <a:tcPr marL="8368" marR="8368" marT="8368" marB="0" anchor="ctr"/>
                </a:tc>
                <a:extLst>
                  <a:ext uri="{0D108BD9-81ED-4DB2-BD59-A6C34878D82A}">
                    <a16:rowId xmlns="" xmlns:a16="http://schemas.microsoft.com/office/drawing/2014/main" val="2933270378"/>
                  </a:ext>
                </a:extLst>
              </a:tr>
              <a:tr h="605063">
                <a:tc>
                  <a:txBody>
                    <a:bodyPr/>
                    <a:lstStyle/>
                    <a:p>
                      <a:pPr algn="ctr" fontAlgn="ctr"/>
                      <a:r>
                        <a:rPr lang="fr-FR" sz="1400" u="none" strike="noStrike" dirty="0">
                          <a:effectLst/>
                        </a:rPr>
                        <a:t>Innovation</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b="0" i="0" u="none" strike="noStrike" dirty="0">
                          <a:solidFill>
                            <a:srgbClr val="000000"/>
                          </a:solidFill>
                          <a:effectLst/>
                          <a:latin typeface="Calibri"/>
                        </a:rPr>
                        <a:t>Lundi</a:t>
                      </a:r>
                      <a:r>
                        <a:rPr lang="fr-FR" sz="1400" b="0" i="0" u="none" strike="noStrike" baseline="0" dirty="0">
                          <a:solidFill>
                            <a:srgbClr val="000000"/>
                          </a:solidFill>
                          <a:effectLst/>
                          <a:latin typeface="Calibri"/>
                        </a:rPr>
                        <a:t> 28</a:t>
                      </a:r>
                      <a:r>
                        <a:rPr lang="fr-FR" sz="1400" b="0" i="0" u="none" strike="noStrike" dirty="0">
                          <a:solidFill>
                            <a:srgbClr val="000000"/>
                          </a:solidFill>
                          <a:effectLst/>
                          <a:latin typeface="Calibri"/>
                        </a:rPr>
                        <a:t> mars </a:t>
                      </a:r>
                    </a:p>
                    <a:p>
                      <a:pPr algn="ctr" fontAlgn="ctr"/>
                      <a:r>
                        <a:rPr lang="fr-FR" sz="1400" b="0" i="0" u="none" strike="noStrike" dirty="0">
                          <a:solidFill>
                            <a:srgbClr val="000000"/>
                          </a:solidFill>
                          <a:effectLst/>
                          <a:latin typeface="Calibri"/>
                        </a:rPr>
                        <a:t>9h00-12h00</a:t>
                      </a:r>
                    </a:p>
                  </a:txBody>
                  <a:tcPr marL="8368" marR="8368" marT="8368" marB="0" anchor="ctr"/>
                </a:tc>
                <a:tc>
                  <a:txBody>
                    <a:bodyPr/>
                    <a:lstStyle/>
                    <a:p>
                      <a:pPr algn="ctr" fontAlgn="ctr"/>
                      <a:r>
                        <a:rPr lang="fr-FR" sz="1400" u="none" strike="noStrike" dirty="0">
                          <a:effectLst/>
                        </a:rPr>
                        <a:t>Lauda </a:t>
                      </a:r>
                      <a:r>
                        <a:rPr lang="fr-FR" sz="1400" u="none" strike="noStrike" dirty="0" err="1">
                          <a:effectLst/>
                        </a:rPr>
                        <a:t>Guidicelli</a:t>
                      </a:r>
                      <a:r>
                        <a:rPr lang="fr-FR" sz="1400" u="none" strike="noStrike" dirty="0">
                          <a:effectLst/>
                        </a:rPr>
                        <a:t> </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u="none" strike="noStrike" dirty="0">
                          <a:effectLst/>
                        </a:rPr>
                        <a:t> Laura </a:t>
                      </a:r>
                      <a:r>
                        <a:rPr lang="fr-FR" sz="1400" u="none" strike="noStrike" dirty="0" err="1">
                          <a:effectLst/>
                        </a:rPr>
                        <a:t>Bazzali</a:t>
                      </a:r>
                      <a:endParaRPr lang="fr-FR" sz="1400" u="none" strike="noStrike" dirty="0">
                        <a:effectLst/>
                      </a:endParaRPr>
                    </a:p>
                    <a:p>
                      <a:pPr algn="ctr" fontAlgn="ctr"/>
                      <a:r>
                        <a:rPr lang="fr-FR" sz="1400" b="0" i="0" u="none" strike="noStrike" dirty="0">
                          <a:solidFill>
                            <a:srgbClr val="000000"/>
                          </a:solidFill>
                          <a:effectLst/>
                          <a:latin typeface="Calibri"/>
                        </a:rPr>
                        <a:t>Angélique </a:t>
                      </a:r>
                      <a:r>
                        <a:rPr lang="fr-FR" sz="1400" b="0" i="0" u="none" strike="noStrike" dirty="0" err="1">
                          <a:solidFill>
                            <a:srgbClr val="000000"/>
                          </a:solidFill>
                          <a:effectLst/>
                          <a:latin typeface="Calibri"/>
                        </a:rPr>
                        <a:t>Quilichini</a:t>
                      </a:r>
                      <a:endParaRPr lang="fr-FR" sz="1400" b="0" i="0" u="none" strike="noStrike" dirty="0">
                        <a:solidFill>
                          <a:srgbClr val="000000"/>
                        </a:solidFill>
                        <a:effectLst/>
                        <a:latin typeface="Calibri"/>
                      </a:endParaRPr>
                    </a:p>
                    <a:p>
                      <a:pPr algn="ctr" fontAlgn="ctr"/>
                      <a:r>
                        <a:rPr lang="fr-FR" sz="1400" b="0" i="0" u="none" strike="noStrike" dirty="0" err="1">
                          <a:solidFill>
                            <a:srgbClr val="000000"/>
                          </a:solidFill>
                          <a:effectLst/>
                          <a:latin typeface="Calibri"/>
                        </a:rPr>
                        <a:t>Davia</a:t>
                      </a:r>
                      <a:r>
                        <a:rPr lang="fr-FR" sz="1400" b="0" i="0" u="none" strike="noStrike" dirty="0">
                          <a:solidFill>
                            <a:srgbClr val="000000"/>
                          </a:solidFill>
                          <a:effectLst/>
                          <a:latin typeface="Calibri"/>
                        </a:rPr>
                        <a:t> Guerrini</a:t>
                      </a:r>
                    </a:p>
                  </a:txBody>
                  <a:tcPr marL="8368" marR="8368" marT="8368" marB="0" anchor="ctr"/>
                </a:tc>
                <a:extLst>
                  <a:ext uri="{0D108BD9-81ED-4DB2-BD59-A6C34878D82A}">
                    <a16:rowId xmlns="" xmlns:a16="http://schemas.microsoft.com/office/drawing/2014/main" val="3060243380"/>
                  </a:ext>
                </a:extLst>
              </a:tr>
              <a:tr h="206893">
                <a:tc>
                  <a:txBody>
                    <a:bodyPr/>
                    <a:lstStyle/>
                    <a:p>
                      <a:pPr algn="ctr" fontAlgn="ctr"/>
                      <a:r>
                        <a:rPr lang="fr-FR" sz="1400" u="none" strike="noStrike" dirty="0" err="1">
                          <a:effectLst/>
                        </a:rPr>
                        <a:t>Eco-systèmes</a:t>
                      </a:r>
                      <a:r>
                        <a:rPr lang="fr-FR" sz="1400" u="none" strike="noStrike" dirty="0">
                          <a:effectLst/>
                        </a:rPr>
                        <a:t> productifs</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b="0" i="0" u="none" strike="noStrike" dirty="0">
                          <a:solidFill>
                            <a:srgbClr val="000000"/>
                          </a:solidFill>
                          <a:effectLst/>
                          <a:latin typeface="+mn-lt"/>
                        </a:rPr>
                        <a:t>Mardi 19 avril</a:t>
                      </a:r>
                    </a:p>
                    <a:p>
                      <a:pPr algn="ctr" fontAlgn="ctr"/>
                      <a:r>
                        <a:rPr lang="fr-FR" sz="1400" b="0" i="0" u="none" strike="noStrike" dirty="0">
                          <a:solidFill>
                            <a:srgbClr val="000000"/>
                          </a:solidFill>
                          <a:effectLst/>
                          <a:latin typeface="+mn-lt"/>
                        </a:rPr>
                        <a:t>15h00-18h00</a:t>
                      </a:r>
                    </a:p>
                  </a:txBody>
                  <a:tcPr marL="8368" marR="8368" marT="8368" marB="0" anchor="ctr">
                    <a:noFill/>
                  </a:tcPr>
                </a:tc>
                <a:tc>
                  <a:txBody>
                    <a:bodyPr/>
                    <a:lstStyle/>
                    <a:p>
                      <a:pPr algn="ctr" fontAlgn="ctr"/>
                      <a:r>
                        <a:rPr lang="fr-FR" sz="1400" u="none" strike="noStrike" dirty="0">
                          <a:effectLst/>
                        </a:rPr>
                        <a:t>Alexandre</a:t>
                      </a:r>
                      <a:r>
                        <a:rPr lang="fr-FR" sz="1400" u="none" strike="noStrike" baseline="0" dirty="0">
                          <a:effectLst/>
                        </a:rPr>
                        <a:t> </a:t>
                      </a:r>
                      <a:r>
                        <a:rPr lang="fr-FR" sz="1400" u="none" strike="noStrike" baseline="0" dirty="0" err="1">
                          <a:effectLst/>
                        </a:rPr>
                        <a:t>Vinciguerra</a:t>
                      </a:r>
                      <a:r>
                        <a:rPr lang="fr-FR" sz="1400" u="none" strike="noStrike" dirty="0">
                          <a:effectLst/>
                        </a:rPr>
                        <a:t> </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u="none" strike="noStrike" dirty="0">
                          <a:effectLst/>
                        </a:rPr>
                        <a:t>Jean-Louis Moretti </a:t>
                      </a:r>
                      <a:endParaRPr lang="fr-FR" sz="1400" b="0" i="0" u="none" strike="noStrike" dirty="0">
                        <a:solidFill>
                          <a:srgbClr val="000000"/>
                        </a:solidFill>
                        <a:effectLst/>
                        <a:latin typeface="Calibri"/>
                      </a:endParaRPr>
                    </a:p>
                  </a:txBody>
                  <a:tcPr marL="8368" marR="8368" marT="8368" marB="0" anchor="ctr"/>
                </a:tc>
                <a:extLst>
                  <a:ext uri="{0D108BD9-81ED-4DB2-BD59-A6C34878D82A}">
                    <a16:rowId xmlns="" xmlns:a16="http://schemas.microsoft.com/office/drawing/2014/main" val="704504784"/>
                  </a:ext>
                </a:extLst>
              </a:tr>
              <a:tr h="804148">
                <a:tc>
                  <a:txBody>
                    <a:bodyPr/>
                    <a:lstStyle/>
                    <a:p>
                      <a:pPr algn="ctr" fontAlgn="ctr"/>
                      <a:r>
                        <a:rPr lang="fr-FR" sz="1400" u="none" strike="noStrike" dirty="0">
                          <a:effectLst/>
                        </a:rPr>
                        <a:t>Foncier, immobilier économique et accompagnement de l'économie de proximité</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b="0" i="0" u="none" strike="noStrike" dirty="0">
                          <a:solidFill>
                            <a:srgbClr val="000000"/>
                          </a:solidFill>
                          <a:effectLst/>
                          <a:latin typeface="Calibri"/>
                        </a:rPr>
                        <a:t>Lundi 28 mars</a:t>
                      </a:r>
                    </a:p>
                    <a:p>
                      <a:pPr algn="ctr" fontAlgn="ctr"/>
                      <a:r>
                        <a:rPr lang="fr-FR" sz="1400" b="0" i="0" u="none" strike="noStrike" dirty="0">
                          <a:solidFill>
                            <a:srgbClr val="000000"/>
                          </a:solidFill>
                          <a:effectLst/>
                          <a:latin typeface="Calibri"/>
                        </a:rPr>
                        <a:t>14h00-17h00</a:t>
                      </a:r>
                    </a:p>
                  </a:txBody>
                  <a:tcPr marL="8368" marR="8368" marT="8368" marB="0" anchor="ctr"/>
                </a:tc>
                <a:tc>
                  <a:txBody>
                    <a:bodyPr/>
                    <a:lstStyle/>
                    <a:p>
                      <a:pPr algn="ctr" fontAlgn="ctr"/>
                      <a:r>
                        <a:rPr lang="fr-FR" sz="1400" u="none" strike="noStrike" dirty="0">
                          <a:effectLst/>
                        </a:rPr>
                        <a:t>Julien </a:t>
                      </a:r>
                      <a:r>
                        <a:rPr lang="fr-FR" sz="1400" u="none" strike="noStrike" dirty="0" err="1">
                          <a:effectLst/>
                        </a:rPr>
                        <a:t>Paolini</a:t>
                      </a:r>
                      <a:r>
                        <a:rPr lang="fr-FR" sz="1400" u="none" strike="noStrike" dirty="0">
                          <a:effectLst/>
                        </a:rPr>
                        <a:t> </a:t>
                      </a:r>
                      <a:endParaRPr lang="fr-FR" sz="1400" b="0" i="0" u="none" strike="noStrike" dirty="0">
                        <a:solidFill>
                          <a:srgbClr val="000000"/>
                        </a:solidFill>
                        <a:effectLst/>
                        <a:latin typeface="Calibri"/>
                      </a:endParaRPr>
                    </a:p>
                  </a:txBody>
                  <a:tcPr marL="8368" marR="8368" marT="8368" marB="0" anchor="ctr"/>
                </a:tc>
                <a:tc>
                  <a:txBody>
                    <a:bodyPr/>
                    <a:lstStyle/>
                    <a:p>
                      <a:pPr algn="ctr" fontAlgn="ctr"/>
                      <a:r>
                        <a:rPr lang="fr-FR" sz="1400" u="none" strike="noStrike" dirty="0">
                          <a:effectLst/>
                        </a:rPr>
                        <a:t>Audrey </a:t>
                      </a:r>
                      <a:r>
                        <a:rPr lang="fr-FR" sz="1400" u="none" strike="noStrike" dirty="0" err="1">
                          <a:effectLst/>
                        </a:rPr>
                        <a:t>Antonetti</a:t>
                      </a:r>
                      <a:r>
                        <a:rPr lang="fr-FR" sz="1400" u="none" strike="noStrike" dirty="0">
                          <a:effectLst/>
                        </a:rPr>
                        <a:t>-Giacobbi </a:t>
                      </a:r>
                      <a:endParaRPr lang="fr-FR" sz="1400" b="0" i="0" u="none" strike="noStrike" dirty="0">
                        <a:solidFill>
                          <a:srgbClr val="000000"/>
                        </a:solidFill>
                        <a:effectLst/>
                        <a:latin typeface="Calibri"/>
                      </a:endParaRPr>
                    </a:p>
                  </a:txBody>
                  <a:tcPr marL="8368" marR="8368" marT="8368" marB="0" anchor="ctr"/>
                </a:tc>
                <a:extLst>
                  <a:ext uri="{0D108BD9-81ED-4DB2-BD59-A6C34878D82A}">
                    <a16:rowId xmlns="" xmlns:a16="http://schemas.microsoft.com/office/drawing/2014/main" val="2809331016"/>
                  </a:ext>
                </a:extLst>
              </a:tr>
              <a:tr h="405978">
                <a:tc>
                  <a:txBody>
                    <a:bodyPr/>
                    <a:lstStyle/>
                    <a:p>
                      <a:pPr algn="ctr" fontAlgn="ctr"/>
                      <a:r>
                        <a:rPr lang="fr-FR" sz="1400" u="none" strike="noStrike" dirty="0">
                          <a:effectLst/>
                        </a:rPr>
                        <a:t>Coopération transfrontalière, attractivité &amp; Rayonnement</a:t>
                      </a:r>
                      <a:endParaRPr lang="fr-FR" sz="1400" b="0" i="0" u="none" strike="noStrike" dirty="0">
                        <a:solidFill>
                          <a:srgbClr val="000000"/>
                        </a:solidFill>
                        <a:effectLst/>
                        <a:latin typeface="Calibri"/>
                      </a:endParaRPr>
                    </a:p>
                  </a:txBody>
                  <a:tcPr marL="8368" marR="8368" marT="8368" marB="0" anchor="ctr"/>
                </a:tc>
                <a:tc>
                  <a:txBody>
                    <a:bodyPr/>
                    <a:lstStyle/>
                    <a:p>
                      <a:pPr algn="ctr" fontAlgn="b"/>
                      <a:r>
                        <a:rPr lang="fr-FR" sz="1400" u="none" strike="noStrike" kern="1200" dirty="0">
                          <a:solidFill>
                            <a:schemeClr val="tx1"/>
                          </a:solidFill>
                          <a:effectLst/>
                          <a:latin typeface="+mn-lt"/>
                          <a:ea typeface="+mn-ea"/>
                          <a:cs typeface="+mn-cs"/>
                        </a:rPr>
                        <a:t>Lundi 4 avril </a:t>
                      </a:r>
                    </a:p>
                    <a:p>
                      <a:pPr algn="ctr" fontAlgn="b"/>
                      <a:r>
                        <a:rPr lang="fr-FR" sz="1400" u="none" strike="noStrike" kern="1200" dirty="0">
                          <a:solidFill>
                            <a:schemeClr val="tx1"/>
                          </a:solidFill>
                          <a:effectLst/>
                          <a:latin typeface="+mn-lt"/>
                          <a:ea typeface="+mn-ea"/>
                          <a:cs typeface="+mn-cs"/>
                        </a:rPr>
                        <a:t>09h00 – 12h00</a:t>
                      </a:r>
                    </a:p>
                  </a:txBody>
                  <a:tcPr marL="8368" marR="8368" marT="8368" marB="0" anchor="ctr">
                    <a:solidFill>
                      <a:schemeClr val="bg1"/>
                    </a:solidFill>
                  </a:tcPr>
                </a:tc>
                <a:tc>
                  <a:txBody>
                    <a:bodyPr/>
                    <a:lstStyle/>
                    <a:p>
                      <a:pPr algn="ctr" fontAlgn="b"/>
                      <a:r>
                        <a:rPr lang="fr-FR" sz="1400" u="none" strike="noStrike" kern="1200" dirty="0">
                          <a:solidFill>
                            <a:schemeClr val="tx1"/>
                          </a:solidFill>
                          <a:effectLst/>
                          <a:latin typeface="+mn-lt"/>
                          <a:ea typeface="+mn-ea"/>
                          <a:cs typeface="+mn-cs"/>
                        </a:rPr>
                        <a:t>Marie-Antoinette Maupertuis </a:t>
                      </a:r>
                    </a:p>
                  </a:txBody>
                  <a:tcPr marL="8368" marR="8368" marT="8368" marB="0" anchor="ctr"/>
                </a:tc>
                <a:tc>
                  <a:txBody>
                    <a:bodyPr/>
                    <a:lstStyle/>
                    <a:p>
                      <a:pPr algn="ctr" fontAlgn="b"/>
                      <a:r>
                        <a:rPr lang="fr-FR" sz="1400" u="none" strike="noStrike" kern="1200" dirty="0">
                          <a:solidFill>
                            <a:schemeClr val="tx1"/>
                          </a:solidFill>
                          <a:effectLst/>
                          <a:latin typeface="+mn-lt"/>
                          <a:ea typeface="+mn-ea"/>
                          <a:cs typeface="+mn-cs"/>
                        </a:rPr>
                        <a:t> Monia Sanna</a:t>
                      </a:r>
                    </a:p>
                  </a:txBody>
                  <a:tcPr marL="8368" marR="8368" marT="8368" marB="0" anchor="ctr">
                    <a:solidFill>
                      <a:schemeClr val="bg1"/>
                    </a:solidFill>
                  </a:tcPr>
                </a:tc>
                <a:extLst>
                  <a:ext uri="{0D108BD9-81ED-4DB2-BD59-A6C34878D82A}">
                    <a16:rowId xmlns="" xmlns:a16="http://schemas.microsoft.com/office/drawing/2014/main" val="4281080425"/>
                  </a:ext>
                </a:extLst>
              </a:tr>
              <a:tr h="405978">
                <a:tc>
                  <a:txBody>
                    <a:bodyPr/>
                    <a:lstStyle/>
                    <a:p>
                      <a:pPr marL="0" algn="ctr" defTabSz="914400" rtl="0" eaLnBrk="1" fontAlgn="ctr" latinLnBrk="0" hangingPunct="1"/>
                      <a:r>
                        <a:rPr lang="fr-FR" sz="1400" b="0" i="0" u="none" strike="noStrike" kern="1200" dirty="0">
                          <a:solidFill>
                            <a:srgbClr val="000000"/>
                          </a:solidFill>
                          <a:effectLst/>
                          <a:latin typeface="Calibri"/>
                          <a:ea typeface="+mn-ea"/>
                          <a:cs typeface="+mn-cs"/>
                        </a:rPr>
                        <a:t>Lingua è Cultura</a:t>
                      </a:r>
                    </a:p>
                  </a:txBody>
                  <a:tcPr marL="8368" marR="8368" marT="8368" marB="0" anchor="ctr"/>
                </a:tc>
                <a:tc>
                  <a:txBody>
                    <a:bodyPr/>
                    <a:lstStyle/>
                    <a:p>
                      <a:pPr marL="0" algn="ctr" defTabSz="914400" rtl="0" eaLnBrk="1" fontAlgn="ctr" latinLnBrk="0" hangingPunct="1"/>
                      <a:endParaRPr lang="fr-FR" sz="1400" u="none" strike="noStrike" kern="1200" dirty="0">
                        <a:solidFill>
                          <a:schemeClr val="tx1"/>
                        </a:solidFill>
                        <a:effectLst/>
                        <a:latin typeface="+mn-lt"/>
                        <a:ea typeface="+mn-ea"/>
                        <a:cs typeface="+mn-cs"/>
                      </a:endParaRPr>
                    </a:p>
                  </a:txBody>
                  <a:tcPr marL="8368" marR="8368" marT="8368" marB="0" anchor="ctr">
                    <a:noFill/>
                  </a:tcPr>
                </a:tc>
                <a:tc>
                  <a:txBody>
                    <a:bodyPr/>
                    <a:lstStyle/>
                    <a:p>
                      <a:pPr algn="ctr" fontAlgn="b"/>
                      <a:r>
                        <a:rPr lang="fr-FR" sz="1400" u="none" strike="noStrike" kern="1200" dirty="0">
                          <a:solidFill>
                            <a:schemeClr val="tx1"/>
                          </a:solidFill>
                          <a:effectLst/>
                          <a:latin typeface="+mn-lt"/>
                          <a:ea typeface="+mn-ea"/>
                          <a:cs typeface="+mn-cs"/>
                        </a:rPr>
                        <a:t> Romain Colonna</a:t>
                      </a:r>
                    </a:p>
                  </a:txBody>
                  <a:tcPr marL="8368" marR="8368" marT="8368" marB="0" anchor="ctr"/>
                </a:tc>
                <a:tc>
                  <a:txBody>
                    <a:bodyPr/>
                    <a:lstStyle/>
                    <a:p>
                      <a:pPr algn="ctr" fontAlgn="b"/>
                      <a:r>
                        <a:rPr lang="fr-FR" sz="1400" u="none" strike="noStrike" kern="1200" dirty="0">
                          <a:solidFill>
                            <a:schemeClr val="tx1"/>
                          </a:solidFill>
                          <a:effectLst/>
                          <a:latin typeface="+mn-lt"/>
                          <a:ea typeface="+mn-ea"/>
                          <a:cs typeface="+mn-cs"/>
                        </a:rPr>
                        <a:t> Bernard Ferrari</a:t>
                      </a:r>
                    </a:p>
                  </a:txBody>
                  <a:tcPr marL="8368" marR="8368" marT="8368" marB="0" anchor="ctr"/>
                </a:tc>
                <a:extLst>
                  <a:ext uri="{0D108BD9-81ED-4DB2-BD59-A6C34878D82A}">
                    <a16:rowId xmlns="" xmlns:a16="http://schemas.microsoft.com/office/drawing/2014/main" val="1287840371"/>
                  </a:ext>
                </a:extLst>
              </a:tr>
              <a:tr h="452177">
                <a:tc>
                  <a:txBody>
                    <a:bodyPr/>
                    <a:lstStyle/>
                    <a:p>
                      <a:pPr algn="ctr" fontAlgn="ctr"/>
                      <a:r>
                        <a:rPr lang="fr-FR" sz="1400" u="none" strike="noStrike" dirty="0">
                          <a:effectLst/>
                        </a:rPr>
                        <a:t>Economie sociale, solidarité, insertion et emplois</a:t>
                      </a:r>
                      <a:endParaRPr lang="fr-FR" sz="1400" b="0" i="0" u="none" strike="noStrike" dirty="0">
                        <a:solidFill>
                          <a:srgbClr val="000000"/>
                        </a:solidFill>
                        <a:effectLst/>
                        <a:latin typeface="Calibri"/>
                      </a:endParaRPr>
                    </a:p>
                  </a:txBody>
                  <a:tcPr marL="8368" marR="8368" marT="8368" marB="0" anchor="ctr"/>
                </a:tc>
                <a:tc>
                  <a:txBody>
                    <a:bodyPr/>
                    <a:lstStyle/>
                    <a:p>
                      <a:pPr algn="ctr" fontAlgn="b"/>
                      <a:r>
                        <a:rPr lang="fr-FR" sz="1400" u="none" strike="noStrike" kern="1200">
                          <a:solidFill>
                            <a:schemeClr val="tx1"/>
                          </a:solidFill>
                          <a:effectLst/>
                          <a:latin typeface="+mn-lt"/>
                          <a:ea typeface="+mn-ea"/>
                          <a:cs typeface="+mn-cs"/>
                        </a:rPr>
                        <a:t>Mardi</a:t>
                      </a:r>
                      <a:r>
                        <a:rPr lang="fr-FR" sz="1400" u="none" strike="noStrike" kern="1200" baseline="0">
                          <a:solidFill>
                            <a:schemeClr val="tx1"/>
                          </a:solidFill>
                          <a:effectLst/>
                          <a:latin typeface="+mn-lt"/>
                          <a:ea typeface="+mn-ea"/>
                          <a:cs typeface="+mn-cs"/>
                        </a:rPr>
                        <a:t> 5</a:t>
                      </a:r>
                      <a:r>
                        <a:rPr lang="fr-FR" sz="1400" u="none" strike="noStrike" kern="1200">
                          <a:solidFill>
                            <a:schemeClr val="tx1"/>
                          </a:solidFill>
                          <a:effectLst/>
                          <a:latin typeface="+mn-lt"/>
                          <a:ea typeface="+mn-ea"/>
                          <a:cs typeface="+mn-cs"/>
                        </a:rPr>
                        <a:t> </a:t>
                      </a:r>
                      <a:r>
                        <a:rPr lang="fr-FR" sz="1400" u="none" strike="noStrike" kern="1200" dirty="0">
                          <a:solidFill>
                            <a:schemeClr val="tx1"/>
                          </a:solidFill>
                          <a:effectLst/>
                          <a:latin typeface="+mn-lt"/>
                          <a:ea typeface="+mn-ea"/>
                          <a:cs typeface="+mn-cs"/>
                        </a:rPr>
                        <a:t>avril</a:t>
                      </a:r>
                    </a:p>
                    <a:p>
                      <a:pPr algn="ctr" fontAlgn="b"/>
                      <a:r>
                        <a:rPr lang="fr-FR" sz="1400" u="none" strike="noStrike" kern="1200" dirty="0">
                          <a:solidFill>
                            <a:schemeClr val="tx1"/>
                          </a:solidFill>
                          <a:effectLst/>
                          <a:latin typeface="+mn-lt"/>
                          <a:ea typeface="+mn-ea"/>
                          <a:cs typeface="+mn-cs"/>
                        </a:rPr>
                        <a:t>9h00-12h00</a:t>
                      </a:r>
                    </a:p>
                  </a:txBody>
                  <a:tcPr marL="8368" marR="8368" marT="8368" marB="0" anchor="ctr"/>
                </a:tc>
                <a:tc>
                  <a:txBody>
                    <a:bodyPr/>
                    <a:lstStyle/>
                    <a:p>
                      <a:pPr algn="ctr" fontAlgn="b"/>
                      <a:r>
                        <a:rPr lang="fr-FR" sz="1400" u="none" strike="noStrike" kern="1200" dirty="0">
                          <a:solidFill>
                            <a:schemeClr val="tx1"/>
                          </a:solidFill>
                          <a:effectLst/>
                          <a:latin typeface="+mn-lt"/>
                          <a:ea typeface="+mn-ea"/>
                          <a:cs typeface="+mn-cs"/>
                        </a:rPr>
                        <a:t> Jean-Paul Panzani</a:t>
                      </a:r>
                    </a:p>
                  </a:txBody>
                  <a:tcPr marL="8368" marR="8368" marT="8368" marB="0" anchor="ctr"/>
                </a:tc>
                <a:tc>
                  <a:txBody>
                    <a:bodyPr/>
                    <a:lstStyle/>
                    <a:p>
                      <a:pPr algn="ctr" fontAlgn="b"/>
                      <a:r>
                        <a:rPr lang="fr-FR" sz="1400" u="none" strike="noStrike" kern="1200" dirty="0">
                          <a:solidFill>
                            <a:schemeClr val="tx1"/>
                          </a:solidFill>
                          <a:effectLst/>
                          <a:latin typeface="+mn-lt"/>
                          <a:ea typeface="+mn-ea"/>
                          <a:cs typeface="+mn-cs"/>
                        </a:rPr>
                        <a:t> Florence </a:t>
                      </a:r>
                      <a:r>
                        <a:rPr lang="fr-FR" sz="1400" u="none" strike="noStrike" kern="1200" dirty="0" err="1">
                          <a:solidFill>
                            <a:schemeClr val="tx1"/>
                          </a:solidFill>
                          <a:effectLst/>
                          <a:latin typeface="+mn-lt"/>
                          <a:ea typeface="+mn-ea"/>
                          <a:cs typeface="+mn-cs"/>
                        </a:rPr>
                        <a:t>Bonifaci</a:t>
                      </a:r>
                      <a:endParaRPr lang="fr-FR" sz="1400" u="none" strike="noStrike" kern="1200" dirty="0">
                        <a:solidFill>
                          <a:schemeClr val="tx1"/>
                        </a:solidFill>
                        <a:effectLst/>
                        <a:latin typeface="+mn-lt"/>
                        <a:ea typeface="+mn-ea"/>
                        <a:cs typeface="+mn-cs"/>
                      </a:endParaRPr>
                    </a:p>
                  </a:txBody>
                  <a:tcPr marL="8368" marR="8368" marT="8368" marB="0" anchor="ctr"/>
                </a:tc>
                <a:extLst>
                  <a:ext uri="{0D108BD9-81ED-4DB2-BD59-A6C34878D82A}">
                    <a16:rowId xmlns="" xmlns:a16="http://schemas.microsoft.com/office/drawing/2014/main" val="549047491"/>
                  </a:ext>
                </a:extLst>
              </a:tr>
              <a:tr h="405978">
                <a:tc>
                  <a:txBody>
                    <a:bodyPr/>
                    <a:lstStyle/>
                    <a:p>
                      <a:pPr algn="ctr" fontAlgn="ctr"/>
                      <a:r>
                        <a:rPr lang="fr-FR" sz="1400" u="none" strike="noStrike" dirty="0">
                          <a:effectLst/>
                        </a:rPr>
                        <a:t>Gouvernance et action publique</a:t>
                      </a:r>
                      <a:endParaRPr lang="fr-FR" sz="1400" b="0" i="0" u="none" strike="noStrike" dirty="0">
                        <a:solidFill>
                          <a:srgbClr val="000000"/>
                        </a:solidFill>
                        <a:effectLst/>
                        <a:latin typeface="Calibri"/>
                      </a:endParaRPr>
                    </a:p>
                  </a:txBody>
                  <a:tcPr marL="8368" marR="8368" marT="8368" marB="0" anchor="ctr"/>
                </a:tc>
                <a:tc>
                  <a:txBody>
                    <a:bodyPr/>
                    <a:lstStyle/>
                    <a:p>
                      <a:pPr algn="ctr" fontAlgn="b"/>
                      <a:r>
                        <a:rPr lang="fr-FR" sz="1400" u="none" strike="noStrike" kern="1200" dirty="0">
                          <a:solidFill>
                            <a:schemeClr val="tx1"/>
                          </a:solidFill>
                          <a:effectLst/>
                          <a:latin typeface="+mn-lt"/>
                          <a:ea typeface="+mn-ea"/>
                          <a:cs typeface="+mn-cs"/>
                        </a:rPr>
                        <a:t>Mercredi 6 avril</a:t>
                      </a:r>
                    </a:p>
                    <a:p>
                      <a:pPr algn="ctr" fontAlgn="b"/>
                      <a:r>
                        <a:rPr lang="fr-FR" sz="1400" u="none" strike="noStrike" kern="1200" dirty="0">
                          <a:solidFill>
                            <a:schemeClr val="tx1"/>
                          </a:solidFill>
                          <a:effectLst/>
                          <a:latin typeface="+mn-lt"/>
                          <a:ea typeface="+mn-ea"/>
                          <a:cs typeface="+mn-cs"/>
                        </a:rPr>
                        <a:t>14h30-17h30</a:t>
                      </a:r>
                    </a:p>
                  </a:txBody>
                  <a:tcPr marL="8368" marR="8368" marT="8368" marB="0" anchor="ctr"/>
                </a:tc>
                <a:tc>
                  <a:txBody>
                    <a:bodyPr/>
                    <a:lstStyle/>
                    <a:p>
                      <a:pPr algn="ctr" fontAlgn="b"/>
                      <a:r>
                        <a:rPr lang="fr-FR" sz="1400" u="none" strike="noStrike" kern="1200" dirty="0">
                          <a:solidFill>
                            <a:schemeClr val="tx1"/>
                          </a:solidFill>
                          <a:effectLst/>
                          <a:latin typeface="+mn-lt"/>
                          <a:ea typeface="+mn-ea"/>
                          <a:cs typeface="+mn-cs"/>
                        </a:rPr>
                        <a:t>Alexandre </a:t>
                      </a:r>
                      <a:r>
                        <a:rPr lang="fr-FR" sz="1400" u="none" strike="noStrike" kern="1200" dirty="0" err="1">
                          <a:solidFill>
                            <a:schemeClr val="tx1"/>
                          </a:solidFill>
                          <a:effectLst/>
                          <a:latin typeface="+mn-lt"/>
                          <a:ea typeface="+mn-ea"/>
                          <a:cs typeface="+mn-cs"/>
                        </a:rPr>
                        <a:t>Vinciguerra</a:t>
                      </a:r>
                      <a:r>
                        <a:rPr lang="fr-FR" sz="1400" u="none" strike="noStrike" kern="1200" dirty="0">
                          <a:solidFill>
                            <a:schemeClr val="tx1"/>
                          </a:solidFill>
                          <a:effectLst/>
                          <a:latin typeface="+mn-lt"/>
                          <a:ea typeface="+mn-ea"/>
                          <a:cs typeface="+mn-cs"/>
                        </a:rPr>
                        <a:t> </a:t>
                      </a:r>
                    </a:p>
                  </a:txBody>
                  <a:tcPr marL="8368" marR="8368" marT="8368" marB="0" anchor="ctr"/>
                </a:tc>
                <a:tc>
                  <a:txBody>
                    <a:bodyPr/>
                    <a:lstStyle/>
                    <a:p>
                      <a:pPr algn="ctr" fontAlgn="b"/>
                      <a:r>
                        <a:rPr lang="fr-FR" sz="1400" u="none" strike="noStrike" kern="1200" dirty="0">
                          <a:solidFill>
                            <a:schemeClr val="tx1"/>
                          </a:solidFill>
                          <a:effectLst/>
                          <a:latin typeface="+mn-lt"/>
                          <a:ea typeface="+mn-ea"/>
                          <a:cs typeface="+mn-cs"/>
                        </a:rPr>
                        <a:t> Michel </a:t>
                      </a:r>
                      <a:r>
                        <a:rPr lang="fr-FR" sz="1400" u="none" strike="noStrike" kern="1200" dirty="0" err="1">
                          <a:solidFill>
                            <a:schemeClr val="tx1"/>
                          </a:solidFill>
                          <a:effectLst/>
                          <a:latin typeface="+mn-lt"/>
                          <a:ea typeface="+mn-ea"/>
                          <a:cs typeface="+mn-cs"/>
                        </a:rPr>
                        <a:t>Gaudeau</a:t>
                      </a:r>
                      <a:r>
                        <a:rPr lang="fr-FR" sz="1400" u="none" strike="noStrike" kern="1200" dirty="0">
                          <a:solidFill>
                            <a:schemeClr val="tx1"/>
                          </a:solidFill>
                          <a:effectLst/>
                          <a:latin typeface="+mn-lt"/>
                          <a:ea typeface="+mn-ea"/>
                          <a:cs typeface="+mn-cs"/>
                        </a:rPr>
                        <a:t> Pacini</a:t>
                      </a:r>
                    </a:p>
                  </a:txBody>
                  <a:tcPr marL="8368" marR="8368" marT="8368" marB="0" anchor="ctr">
                    <a:solidFill>
                      <a:schemeClr val="bg1"/>
                    </a:solidFill>
                  </a:tcPr>
                </a:tc>
                <a:extLst>
                  <a:ext uri="{0D108BD9-81ED-4DB2-BD59-A6C34878D82A}">
                    <a16:rowId xmlns="" xmlns:a16="http://schemas.microsoft.com/office/drawing/2014/main" val="2363456407"/>
                  </a:ext>
                </a:extLst>
              </a:tr>
            </a:tbl>
          </a:graphicData>
        </a:graphic>
      </p:graphicFrame>
    </p:spTree>
    <p:extLst>
      <p:ext uri="{BB962C8B-B14F-4D97-AF65-F5344CB8AC3E}">
        <p14:creationId xmlns:p14="http://schemas.microsoft.com/office/powerpoint/2010/main" val="4258238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365125"/>
            <a:ext cx="8392297" cy="1325563"/>
          </a:xfrm>
        </p:spPr>
        <p:txBody>
          <a:bodyPr>
            <a:normAutofit/>
          </a:bodyPr>
          <a:lstStyle/>
          <a:p>
            <a:r>
              <a:rPr lang="fr-FR" sz="3200" b="1" dirty="0">
                <a:solidFill>
                  <a:srgbClr val="1A7C9D"/>
                </a:solidFill>
                <a:latin typeface="Gotham HTF Black" pitchFamily="2" charset="77"/>
              </a:rPr>
              <a:t>Ordre du jour</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1690688"/>
            <a:ext cx="10515600" cy="4351338"/>
          </a:xfrm>
        </p:spPr>
        <p:txBody>
          <a:bodyPr>
            <a:normAutofit/>
          </a:bodyPr>
          <a:lstStyle/>
          <a:p>
            <a:pPr marL="571500" indent="-571500">
              <a:buFont typeface="+mj-lt"/>
              <a:buAutoNum type="romanUcPeriod"/>
            </a:pPr>
            <a:endParaRPr lang="fr-FR" b="1" dirty="0">
              <a:solidFill>
                <a:schemeClr val="tx1">
                  <a:lumMod val="75000"/>
                  <a:lumOff val="25000"/>
                </a:schemeClr>
              </a:solidFill>
              <a:latin typeface="Nunito SemiBold" pitchFamily="2" charset="77"/>
            </a:endParaRPr>
          </a:p>
          <a:p>
            <a:pPr marL="571500" indent="-571500">
              <a:lnSpc>
                <a:spcPct val="100000"/>
              </a:lnSpc>
              <a:buClr>
                <a:srgbClr val="1A7C9D"/>
              </a:buClr>
              <a:buFont typeface="+mj-lt"/>
              <a:buAutoNum type="romanUcPeriod"/>
            </a:pPr>
            <a:r>
              <a:rPr lang="fr-FR" b="1" dirty="0">
                <a:solidFill>
                  <a:schemeClr val="tx1">
                    <a:lumMod val="75000"/>
                    <a:lumOff val="25000"/>
                  </a:schemeClr>
                </a:solidFill>
                <a:latin typeface="Nunito SemiBold" pitchFamily="2" charset="77"/>
              </a:rPr>
              <a:t>Le cadre de révision du SRDEII </a:t>
            </a:r>
            <a:r>
              <a:rPr lang="fr-FR" sz="2000" b="1" dirty="0">
                <a:solidFill>
                  <a:schemeClr val="tx1">
                    <a:lumMod val="75000"/>
                    <a:lumOff val="25000"/>
                  </a:schemeClr>
                </a:solidFill>
                <a:latin typeface="Nunito SemiBold" pitchFamily="2" charset="77"/>
              </a:rPr>
              <a:t>(10 min)</a:t>
            </a:r>
          </a:p>
          <a:p>
            <a:pPr marL="571500" indent="-571500">
              <a:buFont typeface="+mj-lt"/>
              <a:buAutoNum type="romanUcPeriod"/>
            </a:pPr>
            <a:endParaRPr lang="fr-FR" b="1" dirty="0">
              <a:solidFill>
                <a:schemeClr val="tx1">
                  <a:lumMod val="75000"/>
                  <a:lumOff val="25000"/>
                </a:schemeClr>
              </a:solidFill>
              <a:latin typeface="Nunito SemiBold" pitchFamily="2" charset="77"/>
            </a:endParaRPr>
          </a:p>
          <a:p>
            <a:pPr marL="571500" indent="-571500">
              <a:lnSpc>
                <a:spcPct val="100000"/>
              </a:lnSpc>
              <a:buClr>
                <a:srgbClr val="1A7C9D"/>
              </a:buClr>
              <a:buFont typeface="+mj-lt"/>
              <a:buAutoNum type="romanUcPeriod"/>
            </a:pPr>
            <a:r>
              <a:rPr lang="fr-FR" b="1" dirty="0">
                <a:solidFill>
                  <a:schemeClr val="tx1">
                    <a:lumMod val="75000"/>
                    <a:lumOff val="25000"/>
                  </a:schemeClr>
                </a:solidFill>
                <a:latin typeface="Nunito SemiBold" pitchFamily="2" charset="77"/>
              </a:rPr>
              <a:t>Débat/échanges autour des priorités d’intervention </a:t>
            </a:r>
            <a:r>
              <a:rPr lang="fr-FR" sz="2000" b="1" dirty="0">
                <a:solidFill>
                  <a:schemeClr val="tx1">
                    <a:lumMod val="75000"/>
                    <a:lumOff val="25000"/>
                  </a:schemeClr>
                </a:solidFill>
                <a:latin typeface="Nunito SemiBold" pitchFamily="2" charset="77"/>
              </a:rPr>
              <a:t>(2h40)</a:t>
            </a:r>
          </a:p>
          <a:p>
            <a:pPr marL="571500" indent="-571500">
              <a:buFont typeface="+mj-lt"/>
              <a:buAutoNum type="romanUcPeriod"/>
            </a:pPr>
            <a:endParaRPr lang="fr-FR" b="1" dirty="0">
              <a:solidFill>
                <a:schemeClr val="tx1">
                  <a:lumMod val="75000"/>
                  <a:lumOff val="25000"/>
                </a:schemeClr>
              </a:solidFill>
              <a:latin typeface="Nunito SemiBold" pitchFamily="2" charset="77"/>
            </a:endParaRPr>
          </a:p>
          <a:p>
            <a:pPr marL="571500" indent="-571500">
              <a:lnSpc>
                <a:spcPct val="120000"/>
              </a:lnSpc>
              <a:buClr>
                <a:srgbClr val="1A7C9D"/>
              </a:buClr>
              <a:buFont typeface="+mj-lt"/>
              <a:buAutoNum type="romanUcPeriod"/>
            </a:pPr>
            <a:r>
              <a:rPr lang="fr-FR" b="1" dirty="0">
                <a:solidFill>
                  <a:schemeClr val="tx1">
                    <a:lumMod val="75000"/>
                    <a:lumOff val="25000"/>
                  </a:schemeClr>
                </a:solidFill>
                <a:latin typeface="Nunito SemiBold" pitchFamily="2" charset="77"/>
              </a:rPr>
              <a:t>Conclusion </a:t>
            </a:r>
            <a:r>
              <a:rPr lang="fr-FR" sz="2100" b="1" dirty="0">
                <a:solidFill>
                  <a:schemeClr val="tx1">
                    <a:lumMod val="75000"/>
                    <a:lumOff val="25000"/>
                  </a:schemeClr>
                </a:solidFill>
                <a:latin typeface="Nunito SemiBold" pitchFamily="2" charset="77"/>
              </a:rPr>
              <a:t>(10 min)</a:t>
            </a:r>
          </a:p>
          <a:p>
            <a:pPr marL="0" indent="0">
              <a:buNone/>
            </a:pPr>
            <a:endParaRPr lang="fr-FR" b="1"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1</a:t>
            </a:r>
          </a:p>
        </p:txBody>
      </p:sp>
    </p:spTree>
    <p:extLst>
      <p:ext uri="{BB962C8B-B14F-4D97-AF65-F5344CB8AC3E}">
        <p14:creationId xmlns:p14="http://schemas.microsoft.com/office/powerpoint/2010/main" val="3778652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365125"/>
            <a:ext cx="8392297" cy="1325563"/>
          </a:xfrm>
        </p:spPr>
        <p:txBody>
          <a:bodyPr>
            <a:normAutofit/>
          </a:bodyPr>
          <a:lstStyle/>
          <a:p>
            <a:pPr marL="571500" indent="-571500">
              <a:buFont typeface="+mj-lt"/>
              <a:buAutoNum type="romanUcPeriod"/>
            </a:pPr>
            <a:r>
              <a:rPr lang="fr-FR" sz="3200" b="1" dirty="0">
                <a:solidFill>
                  <a:srgbClr val="1A7C9D"/>
                </a:solidFill>
                <a:latin typeface="Gotham HTF Black" pitchFamily="2" charset="77"/>
              </a:rPr>
              <a:t>Le cadre de révision du SRDEII</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p:txBody>
          <a:bodyPr/>
          <a:lstStyle/>
          <a:p>
            <a:pPr marL="0" indent="0">
              <a:buNone/>
            </a:pPr>
            <a:endParaRPr lang="fr-FR" b="1" dirty="0">
              <a:solidFill>
                <a:schemeClr val="tx1">
                  <a:lumMod val="75000"/>
                  <a:lumOff val="25000"/>
                </a:schemeClr>
              </a:solidFill>
              <a:latin typeface="Nunito SemiBold" pitchFamily="2" charset="77"/>
            </a:endParaRPr>
          </a:p>
          <a:p>
            <a:pPr marL="514350" indent="-514350">
              <a:buClr>
                <a:srgbClr val="1A7C9D"/>
              </a:buClr>
              <a:buFont typeface="+mj-lt"/>
              <a:buAutoNum type="alphaUcPeriod"/>
            </a:pPr>
            <a:r>
              <a:rPr lang="fr-FR" b="1" dirty="0">
                <a:solidFill>
                  <a:schemeClr val="tx1">
                    <a:lumMod val="75000"/>
                    <a:lumOff val="25000"/>
                  </a:schemeClr>
                </a:solidFill>
                <a:latin typeface="Nunito SemiBold" pitchFamily="2" charset="77"/>
              </a:rPr>
              <a:t>Un rappel du cadre légal </a:t>
            </a:r>
          </a:p>
          <a:p>
            <a:pPr marL="514350" indent="-514350">
              <a:buFont typeface="+mj-lt"/>
              <a:buAutoNum type="alphaUcPeriod"/>
            </a:pPr>
            <a:endParaRPr lang="fr-FR" b="1" dirty="0">
              <a:solidFill>
                <a:schemeClr val="tx1">
                  <a:lumMod val="75000"/>
                  <a:lumOff val="25000"/>
                </a:schemeClr>
              </a:solidFill>
              <a:latin typeface="Nunito SemiBold" pitchFamily="2" charset="77"/>
            </a:endParaRPr>
          </a:p>
          <a:p>
            <a:pPr marL="514350" indent="-514350">
              <a:buClr>
                <a:srgbClr val="1A7C9D"/>
              </a:buClr>
              <a:buFont typeface="+mj-lt"/>
              <a:buAutoNum type="alphaUcPeriod"/>
            </a:pPr>
            <a:r>
              <a:rPr lang="fr-FR" b="1" dirty="0">
                <a:solidFill>
                  <a:schemeClr val="tx1">
                    <a:lumMod val="75000"/>
                    <a:lumOff val="25000"/>
                  </a:schemeClr>
                </a:solidFill>
                <a:latin typeface="Nunito SemiBold" pitchFamily="2" charset="77"/>
              </a:rPr>
              <a:t>Le contenu du SRDEII adopté en 2016</a:t>
            </a: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2</a:t>
            </a:r>
          </a:p>
        </p:txBody>
      </p:sp>
    </p:spTree>
    <p:extLst>
      <p:ext uri="{BB962C8B-B14F-4D97-AF65-F5344CB8AC3E}">
        <p14:creationId xmlns:p14="http://schemas.microsoft.com/office/powerpoint/2010/main" val="30772491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1419224"/>
            <a:ext cx="10515600" cy="4778375"/>
          </a:xfrm>
        </p:spPr>
        <p:txBody>
          <a:bodyPr>
            <a:normAutofit lnSpcReduction="10000"/>
          </a:bodyPr>
          <a:lstStyle/>
          <a:p>
            <a:pPr marL="514350" indent="-514350">
              <a:buClr>
                <a:srgbClr val="1A7C9D"/>
              </a:buClr>
              <a:buFont typeface="+mj-lt"/>
              <a:buAutoNum type="alphaUcPeriod"/>
            </a:pPr>
            <a:r>
              <a:rPr lang="fr-FR" sz="2400" b="1" dirty="0">
                <a:solidFill>
                  <a:schemeClr val="tx1">
                    <a:lumMod val="75000"/>
                    <a:lumOff val="25000"/>
                  </a:schemeClr>
                </a:solidFill>
                <a:latin typeface="Nunito SemiBold" pitchFamily="2" charset="77"/>
              </a:rPr>
              <a:t>Un rappel du cadre légal</a:t>
            </a:r>
          </a:p>
          <a:p>
            <a:endParaRPr lang="fr-FR" sz="2000" b="1" dirty="0">
              <a:solidFill>
                <a:schemeClr val="tx1">
                  <a:lumMod val="75000"/>
                  <a:lumOff val="25000"/>
                </a:schemeClr>
              </a:solidFill>
              <a:latin typeface="Nunito SemiBold" pitchFamily="2" charset="77"/>
            </a:endParaRPr>
          </a:p>
          <a:p>
            <a:pPr>
              <a:buClr>
                <a:srgbClr val="1A7C9D"/>
              </a:buClr>
            </a:pPr>
            <a:r>
              <a:rPr lang="fr-FR" sz="2000" dirty="0">
                <a:solidFill>
                  <a:schemeClr val="tx1">
                    <a:lumMod val="75000"/>
                    <a:lumOff val="25000"/>
                  </a:schemeClr>
                </a:solidFill>
                <a:latin typeface="Nunito SemiBold" pitchFamily="2" charset="77"/>
              </a:rPr>
              <a:t>Le SRDEII, une obligation inscrite dans le cadre de la loi </a:t>
            </a:r>
            <a:r>
              <a:rPr lang="fr-FR" sz="2000" dirty="0" err="1">
                <a:solidFill>
                  <a:schemeClr val="tx1">
                    <a:lumMod val="75000"/>
                    <a:lumOff val="25000"/>
                  </a:schemeClr>
                </a:solidFill>
                <a:latin typeface="Nunito SemiBold" pitchFamily="2" charset="77"/>
              </a:rPr>
              <a:t>NOTRe</a:t>
            </a:r>
            <a:r>
              <a:rPr lang="fr-FR" sz="2000" dirty="0">
                <a:solidFill>
                  <a:schemeClr val="tx1">
                    <a:lumMod val="75000"/>
                    <a:lumOff val="25000"/>
                  </a:schemeClr>
                </a:solidFill>
                <a:latin typeface="Nunito SemiBold" pitchFamily="2" charset="77"/>
              </a:rPr>
              <a:t> (Article L. 4251-12) qui fixe également les conditions d’élaboration, d’adoption et… </a:t>
            </a:r>
          </a:p>
          <a:p>
            <a:pPr marL="895350">
              <a:buFont typeface="Wingdings" panose="05000000000000000000" pitchFamily="2" charset="2"/>
              <a:buChar char="ü"/>
            </a:pPr>
            <a:r>
              <a:rPr lang="fr-FR" sz="2000" dirty="0">
                <a:solidFill>
                  <a:schemeClr val="tx1">
                    <a:lumMod val="75000"/>
                    <a:lumOff val="25000"/>
                  </a:schemeClr>
                </a:solidFill>
                <a:latin typeface="Nunito SemiBold" pitchFamily="2" charset="77"/>
              </a:rPr>
              <a:t>6 thématiques obligatoires et 2 optionnelles</a:t>
            </a:r>
          </a:p>
          <a:p>
            <a:pPr marL="895350">
              <a:buFont typeface="Wingdings" panose="05000000000000000000" pitchFamily="2" charset="2"/>
              <a:buChar char="ü"/>
            </a:pPr>
            <a:r>
              <a:rPr lang="fr-FR" sz="2000" dirty="0">
                <a:solidFill>
                  <a:schemeClr val="tx1">
                    <a:lumMod val="75000"/>
                    <a:lumOff val="25000"/>
                  </a:schemeClr>
                </a:solidFill>
                <a:latin typeface="Nunito SemiBold" pitchFamily="2" charset="77"/>
              </a:rPr>
              <a:t>Obligation de large consultation et concertation</a:t>
            </a:r>
          </a:p>
          <a:p>
            <a:pPr marL="1466850" lvl="1" indent="-342900">
              <a:buFont typeface="Wingdings" panose="05000000000000000000" pitchFamily="2" charset="2"/>
              <a:buChar char="è"/>
            </a:pPr>
            <a:endParaRPr lang="fr-FR" sz="1600" b="1" dirty="0">
              <a:solidFill>
                <a:schemeClr val="tx1">
                  <a:lumMod val="75000"/>
                  <a:lumOff val="25000"/>
                </a:schemeClr>
              </a:solidFill>
              <a:latin typeface="Nunito SemiBold" pitchFamily="2" charset="77"/>
              <a:sym typeface="Wingdings" panose="05000000000000000000" pitchFamily="2" charset="2"/>
            </a:endParaRPr>
          </a:p>
          <a:p>
            <a:pPr marL="1466850" lvl="1" indent="-342900">
              <a:buFont typeface="Wingdings" panose="05000000000000000000" pitchFamily="2" charset="2"/>
              <a:buChar char="è"/>
            </a:pPr>
            <a:r>
              <a:rPr lang="fr-FR" sz="2000" b="1" dirty="0">
                <a:solidFill>
                  <a:srgbClr val="1A7C9D"/>
                </a:solidFill>
                <a:latin typeface="Nunito SemiBold" pitchFamily="2" charset="77"/>
                <a:sym typeface="Wingdings" panose="05000000000000000000" pitchFamily="2" charset="2"/>
              </a:rPr>
              <a:t>Un outil de pilotage en matière de développement économique </a:t>
            </a:r>
          </a:p>
          <a:p>
            <a:pPr marL="1466850" lvl="1" indent="-342900">
              <a:buFont typeface="Wingdings" panose="05000000000000000000" pitchFamily="2" charset="2"/>
              <a:buChar char="è"/>
            </a:pPr>
            <a:r>
              <a:rPr lang="fr-FR" sz="2000" b="1" dirty="0">
                <a:solidFill>
                  <a:srgbClr val="1A7C9D"/>
                </a:solidFill>
                <a:latin typeface="Nunito SemiBold" pitchFamily="2" charset="77"/>
              </a:rPr>
              <a:t>Un document cadre prescriptif</a:t>
            </a:r>
          </a:p>
          <a:p>
            <a:pPr marL="1123950" lvl="1" indent="0">
              <a:buNone/>
            </a:pPr>
            <a:endParaRPr lang="fr-FR" sz="2000" b="1" dirty="0">
              <a:solidFill>
                <a:schemeClr val="tx1">
                  <a:lumMod val="75000"/>
                  <a:lumOff val="25000"/>
                </a:schemeClr>
              </a:solidFill>
              <a:latin typeface="Nunito SemiBold" pitchFamily="2" charset="77"/>
            </a:endParaRPr>
          </a:p>
          <a:p>
            <a:pPr>
              <a:buClr>
                <a:srgbClr val="1A7C9D"/>
              </a:buClr>
            </a:pPr>
            <a:r>
              <a:rPr lang="fr-FR" sz="2000" dirty="0">
                <a:solidFill>
                  <a:schemeClr val="tx1">
                    <a:lumMod val="75000"/>
                    <a:lumOff val="25000"/>
                  </a:schemeClr>
                </a:solidFill>
                <a:latin typeface="Nunito SemiBold" pitchFamily="2" charset="77"/>
              </a:rPr>
              <a:t>… Sa révision</a:t>
            </a:r>
          </a:p>
          <a:p>
            <a:pPr marL="895350" indent="-266700">
              <a:buFont typeface="Wingdings" panose="05000000000000000000" pitchFamily="2" charset="2"/>
              <a:buChar char="ü"/>
            </a:pPr>
            <a:r>
              <a:rPr lang="fr-FR" sz="2000" dirty="0">
                <a:solidFill>
                  <a:schemeClr val="tx1">
                    <a:lumMod val="75000"/>
                    <a:lumOff val="25000"/>
                  </a:schemeClr>
                </a:solidFill>
                <a:latin typeface="Nunito SemiBold" pitchFamily="2" charset="77"/>
              </a:rPr>
              <a:t>Une possibilité de révision partielle ou totale (Article L.4251-19)</a:t>
            </a:r>
          </a:p>
          <a:p>
            <a:pPr marL="895350" indent="-266700">
              <a:buFont typeface="Wingdings" panose="05000000000000000000" pitchFamily="2" charset="2"/>
              <a:buChar char="ü"/>
            </a:pPr>
            <a:r>
              <a:rPr lang="fr-FR" sz="2000" dirty="0">
                <a:solidFill>
                  <a:schemeClr val="tx1">
                    <a:lumMod val="75000"/>
                    <a:lumOff val="25000"/>
                  </a:schemeClr>
                </a:solidFill>
                <a:latin typeface="Nunito SemiBold" pitchFamily="2" charset="77"/>
              </a:rPr>
              <a:t>Rapport n°2022/E1/008 de l’AC qui précise les modalités de révision (27 et 28 janvier 2022)</a:t>
            </a:r>
          </a:p>
          <a:p>
            <a:pPr marL="0" indent="0">
              <a:buNone/>
            </a:pPr>
            <a:endParaRPr lang="fr-FR" b="1" dirty="0">
              <a:solidFill>
                <a:schemeClr val="tx1">
                  <a:lumMod val="75000"/>
                  <a:lumOff val="25000"/>
                </a:schemeClr>
              </a:solidFill>
              <a:latin typeface="Nunito SemiBold" pitchFamily="2" charset="77"/>
            </a:endParaRPr>
          </a:p>
          <a:p>
            <a:pPr marL="0" indent="0">
              <a:buNone/>
            </a:pPr>
            <a:endParaRPr lang="fr-FR" b="1"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3</a:t>
            </a:r>
          </a:p>
        </p:txBody>
      </p:sp>
      <p:sp>
        <p:nvSpPr>
          <p:cNvPr id="8" name="Titre 1">
            <a:extLst>
              <a:ext uri="{FF2B5EF4-FFF2-40B4-BE49-F238E27FC236}">
                <a16:creationId xmlns="" xmlns:a16="http://schemas.microsoft.com/office/drawing/2014/main" id="{9C0A0A4E-AF40-4012-89AA-0DB0927050CB}"/>
              </a:ext>
            </a:extLst>
          </p:cNvPr>
          <p:cNvSpPr txBox="1">
            <a:spLocks/>
          </p:cNvSpPr>
          <p:nvPr/>
        </p:nvSpPr>
        <p:spPr>
          <a:xfrm>
            <a:off x="755073" y="246928"/>
            <a:ext cx="839229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mj-lt"/>
              <a:buAutoNum type="romanUcPeriod"/>
            </a:pPr>
            <a:r>
              <a:rPr lang="fr-FR" sz="3200" b="1" dirty="0">
                <a:solidFill>
                  <a:srgbClr val="1A7C9D"/>
                </a:solidFill>
                <a:latin typeface="Gotham HTF Black" pitchFamily="2" charset="77"/>
              </a:rPr>
              <a:t>Le cadre de révision du SRDEII</a:t>
            </a:r>
          </a:p>
        </p:txBody>
      </p:sp>
    </p:spTree>
    <p:extLst>
      <p:ext uri="{BB962C8B-B14F-4D97-AF65-F5344CB8AC3E}">
        <p14:creationId xmlns:p14="http://schemas.microsoft.com/office/powerpoint/2010/main" val="1673094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1419224"/>
            <a:ext cx="3593841" cy="4565841"/>
          </a:xfrm>
        </p:spPr>
        <p:txBody>
          <a:bodyPr>
            <a:normAutofit fontScale="92500"/>
          </a:bodyPr>
          <a:lstStyle/>
          <a:p>
            <a:pPr marL="514350" indent="-514350">
              <a:buClr>
                <a:srgbClr val="1A7C9D"/>
              </a:buClr>
              <a:buFont typeface="+mj-lt"/>
              <a:buAutoNum type="alphaUcPeriod" startAt="2"/>
            </a:pPr>
            <a:r>
              <a:rPr lang="fr-FR" sz="2400" b="1" dirty="0">
                <a:solidFill>
                  <a:schemeClr val="tx1">
                    <a:lumMod val="75000"/>
                    <a:lumOff val="25000"/>
                  </a:schemeClr>
                </a:solidFill>
                <a:latin typeface="Nunito SemiBold" pitchFamily="2" charset="77"/>
              </a:rPr>
              <a:t>Le contenu du SRDEII adopté en 2016</a:t>
            </a:r>
          </a:p>
          <a:p>
            <a:endParaRPr lang="fr-FR" sz="2400" dirty="0">
              <a:solidFill>
                <a:schemeClr val="tx1">
                  <a:lumMod val="75000"/>
                  <a:lumOff val="25000"/>
                </a:schemeClr>
              </a:solidFill>
              <a:latin typeface="Nunito SemiBold" pitchFamily="2" charset="77"/>
            </a:endParaRPr>
          </a:p>
          <a:p>
            <a:pPr>
              <a:buClr>
                <a:srgbClr val="1A7C9D"/>
              </a:buClr>
            </a:pPr>
            <a:r>
              <a:rPr lang="fr-FR" sz="2200" dirty="0">
                <a:solidFill>
                  <a:schemeClr val="tx1">
                    <a:lumMod val="75000"/>
                    <a:lumOff val="25000"/>
                  </a:schemeClr>
                </a:solidFill>
                <a:latin typeface="Nunito SemiBold" pitchFamily="2" charset="77"/>
              </a:rPr>
              <a:t>Après un large travail d’élaboration et de concertation, est adopté le 1</a:t>
            </a:r>
            <a:r>
              <a:rPr lang="fr-FR" sz="2200" baseline="30000" dirty="0">
                <a:solidFill>
                  <a:schemeClr val="tx1">
                    <a:lumMod val="75000"/>
                    <a:lumOff val="25000"/>
                  </a:schemeClr>
                </a:solidFill>
                <a:latin typeface="Nunito SemiBold" pitchFamily="2" charset="77"/>
              </a:rPr>
              <a:t>er</a:t>
            </a:r>
            <a:r>
              <a:rPr lang="fr-FR" sz="2200" dirty="0">
                <a:solidFill>
                  <a:schemeClr val="tx1">
                    <a:lumMod val="75000"/>
                    <a:lumOff val="25000"/>
                  </a:schemeClr>
                </a:solidFill>
                <a:latin typeface="Nunito SemiBold" pitchFamily="2" charset="77"/>
              </a:rPr>
              <a:t> SRDEII le 14 décembre 2016 en faveur</a:t>
            </a:r>
          </a:p>
          <a:p>
            <a:pPr marL="719138" lvl="1" indent="-342900">
              <a:lnSpc>
                <a:spcPct val="100000"/>
              </a:lnSpc>
              <a:buClr>
                <a:srgbClr val="1A7C9D"/>
              </a:buClr>
              <a:buFont typeface="Wingdings" panose="05000000000000000000" pitchFamily="2" charset="2"/>
              <a:buChar char="è"/>
              <a:tabLst>
                <a:tab pos="719138" algn="l"/>
              </a:tabLst>
            </a:pPr>
            <a:r>
              <a:rPr lang="fr-FR" b="1" dirty="0">
                <a:solidFill>
                  <a:srgbClr val="1A7C9D"/>
                </a:solidFill>
                <a:latin typeface="Nunito SemiBold" pitchFamily="2" charset="77"/>
                <a:sym typeface="Wingdings" panose="05000000000000000000" pitchFamily="2" charset="2"/>
              </a:rPr>
              <a:t>U </a:t>
            </a:r>
            <a:r>
              <a:rPr lang="fr-FR" b="1" dirty="0" err="1">
                <a:solidFill>
                  <a:srgbClr val="1A7C9D"/>
                </a:solidFill>
                <a:latin typeface="Nunito SemiBold" pitchFamily="2" charset="77"/>
                <a:sym typeface="Wingdings" panose="05000000000000000000" pitchFamily="2" charset="2"/>
              </a:rPr>
              <a:t>Riacquistu</a:t>
            </a:r>
            <a:r>
              <a:rPr lang="fr-FR" b="1" dirty="0">
                <a:solidFill>
                  <a:srgbClr val="1A7C9D"/>
                </a:solidFill>
                <a:latin typeface="Nunito SemiBold" pitchFamily="2" charset="77"/>
                <a:sym typeface="Wingdings" panose="05000000000000000000" pitchFamily="2" charset="2"/>
              </a:rPr>
              <a:t> </a:t>
            </a:r>
            <a:r>
              <a:rPr lang="fr-FR" b="1" dirty="0" err="1">
                <a:solidFill>
                  <a:srgbClr val="1A7C9D"/>
                </a:solidFill>
                <a:latin typeface="Nunito SemiBold" pitchFamily="2" charset="77"/>
                <a:sym typeface="Wingdings" panose="05000000000000000000" pitchFamily="2" charset="2"/>
              </a:rPr>
              <a:t>Economicu</a:t>
            </a:r>
            <a:r>
              <a:rPr lang="fr-FR" b="1" dirty="0">
                <a:solidFill>
                  <a:srgbClr val="1A7C9D"/>
                </a:solidFill>
                <a:latin typeface="Nunito SemiBold" pitchFamily="2" charset="77"/>
                <a:sym typeface="Wingdings" panose="05000000000000000000" pitchFamily="2" charset="2"/>
              </a:rPr>
              <a:t> è </a:t>
            </a:r>
            <a:r>
              <a:rPr lang="fr-FR" b="1" dirty="0" err="1">
                <a:solidFill>
                  <a:srgbClr val="1A7C9D"/>
                </a:solidFill>
                <a:latin typeface="Nunito SemiBold" pitchFamily="2" charset="77"/>
                <a:sym typeface="Wingdings" panose="05000000000000000000" pitchFamily="2" charset="2"/>
              </a:rPr>
              <a:t>Suciale</a:t>
            </a:r>
            <a:endParaRPr lang="fr-FR" b="1" dirty="0">
              <a:solidFill>
                <a:srgbClr val="1A7C9D"/>
              </a:solidFill>
              <a:latin typeface="Nunito SemiBold" pitchFamily="2" charset="77"/>
              <a:sym typeface="Wingdings" panose="05000000000000000000" pitchFamily="2" charset="2"/>
            </a:endParaRPr>
          </a:p>
          <a:p>
            <a:pPr marL="1466850" lvl="1" indent="-342900">
              <a:lnSpc>
                <a:spcPct val="100000"/>
              </a:lnSpc>
              <a:buClr>
                <a:srgbClr val="1A7C9D"/>
              </a:buClr>
              <a:buFont typeface="Wingdings" panose="05000000000000000000" pitchFamily="2" charset="2"/>
              <a:buChar char="è"/>
            </a:pPr>
            <a:endParaRPr lang="fr-FR" b="1" dirty="0">
              <a:solidFill>
                <a:srgbClr val="1A7C9D"/>
              </a:solidFill>
              <a:latin typeface="Nunito SemiBold" pitchFamily="2" charset="77"/>
              <a:sym typeface="Wingdings" panose="05000000000000000000" pitchFamily="2" charset="2"/>
            </a:endParaRPr>
          </a:p>
          <a:p>
            <a:pPr>
              <a:buClr>
                <a:srgbClr val="1A7C9D"/>
              </a:buClr>
            </a:pPr>
            <a:r>
              <a:rPr lang="fr-FR" sz="2200" dirty="0">
                <a:solidFill>
                  <a:schemeClr val="tx1">
                    <a:lumMod val="75000"/>
                    <a:lumOff val="25000"/>
                  </a:schemeClr>
                </a:solidFill>
                <a:latin typeface="Nunito SemiBold" pitchFamily="2" charset="77"/>
                <a:sym typeface="Wingdings" panose="05000000000000000000" pitchFamily="2" charset="2"/>
              </a:rPr>
              <a:t>9 axes stratégiques</a:t>
            </a:r>
          </a:p>
          <a:p>
            <a:pPr marL="0" indent="0">
              <a:buNone/>
            </a:pPr>
            <a:endParaRPr lang="fr-FR" sz="2400" b="1"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4</a:t>
            </a:r>
          </a:p>
        </p:txBody>
      </p:sp>
      <p:sp>
        <p:nvSpPr>
          <p:cNvPr id="8" name="Titre 1">
            <a:extLst>
              <a:ext uri="{FF2B5EF4-FFF2-40B4-BE49-F238E27FC236}">
                <a16:creationId xmlns="" xmlns:a16="http://schemas.microsoft.com/office/drawing/2014/main" id="{9C0A0A4E-AF40-4012-89AA-0DB0927050CB}"/>
              </a:ext>
            </a:extLst>
          </p:cNvPr>
          <p:cNvSpPr txBox="1">
            <a:spLocks/>
          </p:cNvSpPr>
          <p:nvPr/>
        </p:nvSpPr>
        <p:spPr>
          <a:xfrm>
            <a:off x="755072" y="246928"/>
            <a:ext cx="8392297"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571500" indent="-571500">
              <a:buFont typeface="+mj-lt"/>
              <a:buAutoNum type="romanUcPeriod"/>
            </a:pPr>
            <a:r>
              <a:rPr lang="fr-FR" sz="3200" b="1" dirty="0">
                <a:solidFill>
                  <a:srgbClr val="1A7C9D"/>
                </a:solidFill>
                <a:latin typeface="Gotham HTF Black" pitchFamily="2" charset="77"/>
              </a:rPr>
              <a:t>Le cadre de révision du SRDEII</a:t>
            </a:r>
          </a:p>
        </p:txBody>
      </p:sp>
      <p:graphicFrame>
        <p:nvGraphicFramePr>
          <p:cNvPr id="2" name="Diagramme 1">
            <a:extLst>
              <a:ext uri="{FF2B5EF4-FFF2-40B4-BE49-F238E27FC236}">
                <a16:creationId xmlns="" xmlns:a16="http://schemas.microsoft.com/office/drawing/2014/main" id="{8E753442-2DAF-4385-972B-0A1158191797}"/>
              </a:ext>
            </a:extLst>
          </p:cNvPr>
          <p:cNvGraphicFramePr/>
          <p:nvPr>
            <p:extLst>
              <p:ext uri="{D42A27DB-BD31-4B8C-83A1-F6EECF244321}">
                <p14:modId xmlns:p14="http://schemas.microsoft.com/office/powerpoint/2010/main" val="378758417"/>
              </p:ext>
            </p:extLst>
          </p:nvPr>
        </p:nvGraphicFramePr>
        <p:xfrm>
          <a:off x="4515169" y="1507295"/>
          <a:ext cx="7592291" cy="45658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23007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365125"/>
            <a:ext cx="8392297" cy="1325563"/>
          </a:xfrm>
        </p:spPr>
        <p:txBody>
          <a:bodyPr>
            <a:normAutofit/>
          </a:body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2096909"/>
            <a:ext cx="10515600" cy="3604095"/>
          </a:xfrm>
        </p:spPr>
        <p:txBody>
          <a:bodyPr>
            <a:normAutofit/>
          </a:bodyPr>
          <a:lstStyle/>
          <a:p>
            <a:pPr marL="514350" indent="-514350">
              <a:buClr>
                <a:srgbClr val="1A7C9D"/>
              </a:buClr>
              <a:buFont typeface="+mj-lt"/>
              <a:buAutoNum type="alphaUcPeriod"/>
            </a:pPr>
            <a:r>
              <a:rPr lang="fr-FR" sz="2400" b="1" dirty="0">
                <a:solidFill>
                  <a:schemeClr val="tx1">
                    <a:lumMod val="75000"/>
                    <a:lumOff val="25000"/>
                  </a:schemeClr>
                </a:solidFill>
                <a:latin typeface="Nunito SemiBold" pitchFamily="2" charset="77"/>
              </a:rPr>
              <a:t>Le périmètre de l’axe thématique étudié</a:t>
            </a:r>
          </a:p>
          <a:p>
            <a:pPr marL="514350" indent="-514350">
              <a:buClr>
                <a:srgbClr val="1A7C9D"/>
              </a:buClr>
              <a:buFont typeface="+mj-lt"/>
              <a:buAutoNum type="alphaUcPeriod"/>
            </a:pPr>
            <a:endParaRPr lang="fr-FR" sz="2400" b="1" dirty="0">
              <a:solidFill>
                <a:schemeClr val="tx1">
                  <a:lumMod val="75000"/>
                  <a:lumOff val="25000"/>
                </a:schemeClr>
              </a:solidFill>
              <a:latin typeface="Nunito SemiBold" pitchFamily="2" charset="77"/>
            </a:endParaRPr>
          </a:p>
          <a:p>
            <a:pPr marL="514350" indent="-514350">
              <a:buClr>
                <a:srgbClr val="1A7C9D"/>
              </a:buClr>
              <a:buFont typeface="+mj-lt"/>
              <a:buAutoNum type="alphaUcPeriod"/>
            </a:pPr>
            <a:endParaRPr lang="fr-FR" sz="2400" b="1" dirty="0">
              <a:solidFill>
                <a:schemeClr val="tx1">
                  <a:lumMod val="75000"/>
                  <a:lumOff val="25000"/>
                </a:schemeClr>
              </a:solidFill>
              <a:latin typeface="Nunito SemiBold" pitchFamily="2" charset="77"/>
            </a:endParaRPr>
          </a:p>
          <a:p>
            <a:pPr marL="514350" indent="-514350">
              <a:buClr>
                <a:srgbClr val="1A7C9D"/>
              </a:buClr>
              <a:buFont typeface="+mj-lt"/>
              <a:buAutoNum type="alphaUcPeriod"/>
            </a:pPr>
            <a:r>
              <a:rPr lang="fr-FR" sz="2400" b="1" dirty="0">
                <a:solidFill>
                  <a:schemeClr val="tx1">
                    <a:lumMod val="75000"/>
                    <a:lumOff val="25000"/>
                  </a:schemeClr>
                </a:solidFill>
                <a:latin typeface="Nunito SemiBold" pitchFamily="2" charset="77"/>
              </a:rPr>
              <a:t>Le bilan du SRDEII</a:t>
            </a:r>
          </a:p>
          <a:p>
            <a:pPr marL="514350" indent="-514350">
              <a:buClr>
                <a:srgbClr val="1A7C9D"/>
              </a:buClr>
              <a:buFont typeface="+mj-lt"/>
              <a:buAutoNum type="alphaUcPeriod"/>
            </a:pPr>
            <a:endParaRPr lang="fr-FR" sz="2400" b="1" dirty="0">
              <a:solidFill>
                <a:schemeClr val="tx1">
                  <a:lumMod val="75000"/>
                  <a:lumOff val="25000"/>
                </a:schemeClr>
              </a:solidFill>
              <a:latin typeface="Nunito SemiBold" pitchFamily="2" charset="77"/>
            </a:endParaRPr>
          </a:p>
          <a:p>
            <a:pPr marL="514350" indent="-514350">
              <a:buClr>
                <a:srgbClr val="1A7C9D"/>
              </a:buClr>
              <a:buFont typeface="+mj-lt"/>
              <a:buAutoNum type="alphaUcPeriod"/>
            </a:pPr>
            <a:endParaRPr lang="fr-FR" sz="2400" b="1" dirty="0">
              <a:solidFill>
                <a:schemeClr val="tx1">
                  <a:lumMod val="75000"/>
                  <a:lumOff val="25000"/>
                </a:schemeClr>
              </a:solidFill>
              <a:latin typeface="Nunito SemiBold" pitchFamily="2" charset="77"/>
            </a:endParaRPr>
          </a:p>
          <a:p>
            <a:pPr marL="514350" indent="-514350">
              <a:buClr>
                <a:srgbClr val="1A7C9D"/>
              </a:buClr>
              <a:buFont typeface="+mj-lt"/>
              <a:buAutoNum type="alphaUcPeriod"/>
            </a:pPr>
            <a:r>
              <a:rPr lang="fr-FR" sz="2400" b="1" dirty="0">
                <a:solidFill>
                  <a:schemeClr val="tx1">
                    <a:lumMod val="75000"/>
                    <a:lumOff val="25000"/>
                  </a:schemeClr>
                </a:solidFill>
                <a:latin typeface="Nunito SemiBold" pitchFamily="2" charset="77"/>
              </a:rPr>
              <a:t>Vers l’élaboration du futur SRDEII</a:t>
            </a:r>
          </a:p>
          <a:p>
            <a:pPr marL="514350" indent="-514350">
              <a:buClr>
                <a:srgbClr val="1A7C9D"/>
              </a:buClr>
              <a:buFont typeface="+mj-lt"/>
              <a:buAutoNum type="alphaUcPeriod"/>
            </a:pPr>
            <a:endParaRPr lang="fr-FR" sz="2000" dirty="0">
              <a:solidFill>
                <a:schemeClr val="tx1">
                  <a:lumMod val="75000"/>
                  <a:lumOff val="25000"/>
                </a:schemeClr>
              </a:solidFill>
              <a:latin typeface="Nunito SemiBold" pitchFamily="2" charset="77"/>
            </a:endParaRPr>
          </a:p>
          <a:p>
            <a:pPr marL="0" indent="0">
              <a:buClr>
                <a:srgbClr val="1A7C9D"/>
              </a:buClr>
              <a:buNone/>
            </a:pPr>
            <a:endParaRPr lang="fr-FR" sz="1800"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5</a:t>
            </a:r>
          </a:p>
        </p:txBody>
      </p:sp>
    </p:spTree>
    <p:extLst>
      <p:ext uri="{BB962C8B-B14F-4D97-AF65-F5344CB8AC3E}">
        <p14:creationId xmlns:p14="http://schemas.microsoft.com/office/powerpoint/2010/main" val="426746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365125"/>
            <a:ext cx="8392297" cy="1325563"/>
          </a:xfrm>
        </p:spPr>
        <p:txBody>
          <a:bodyPr>
            <a:normAutofit/>
          </a:body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646814" y="1690688"/>
            <a:ext cx="6881037" cy="3767443"/>
          </a:xfrm>
        </p:spPr>
        <p:txBody>
          <a:bodyPr>
            <a:normAutofit/>
          </a:bodyPr>
          <a:lstStyle/>
          <a:p>
            <a:pPr marL="514350" indent="-514350">
              <a:buClr>
                <a:srgbClr val="1A7C9D"/>
              </a:buClr>
              <a:buFont typeface="+mj-lt"/>
              <a:buAutoNum type="alphaUcPeriod"/>
            </a:pPr>
            <a:r>
              <a:rPr lang="fr-FR" sz="2400" b="1" dirty="0">
                <a:solidFill>
                  <a:schemeClr val="tx1">
                    <a:lumMod val="75000"/>
                    <a:lumOff val="25000"/>
                  </a:schemeClr>
                </a:solidFill>
                <a:latin typeface="Nunito SemiBold" pitchFamily="2" charset="77"/>
              </a:rPr>
              <a:t>Le périmètre de l’axe thématique étudié</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Construction / économie verte / énergie</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Tourisme</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Economie de proximité </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Numérique / création</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Pôle d’excellence ou en émergence</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Développement agricole et halieutique</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Transport et logistique</a:t>
            </a:r>
          </a:p>
          <a:p>
            <a:pPr marL="0" indent="0">
              <a:buClr>
                <a:srgbClr val="1A7C9D"/>
              </a:buClr>
              <a:buNone/>
            </a:pPr>
            <a:endParaRPr lang="fr-FR" sz="1800"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6</a:t>
            </a:r>
          </a:p>
        </p:txBody>
      </p:sp>
      <p:sp>
        <p:nvSpPr>
          <p:cNvPr id="6" name="Accolade fermante 5">
            <a:extLst>
              <a:ext uri="{FF2B5EF4-FFF2-40B4-BE49-F238E27FC236}">
                <a16:creationId xmlns="" xmlns:a16="http://schemas.microsoft.com/office/drawing/2014/main" id="{9BD71227-D927-42AF-BAE1-474DFDD3DAC3}"/>
              </a:ext>
            </a:extLst>
          </p:cNvPr>
          <p:cNvSpPr/>
          <p:nvPr/>
        </p:nvSpPr>
        <p:spPr>
          <a:xfrm>
            <a:off x="6602818" y="2261117"/>
            <a:ext cx="1318438" cy="3009015"/>
          </a:xfrm>
          <a:prstGeom prst="rightBrace">
            <a:avLst/>
          </a:prstGeom>
          <a:ln w="25400">
            <a:solidFill>
              <a:srgbClr val="1A7C9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7" name="Espace réservé du contenu 2">
            <a:extLst>
              <a:ext uri="{FF2B5EF4-FFF2-40B4-BE49-F238E27FC236}">
                <a16:creationId xmlns="" xmlns:a16="http://schemas.microsoft.com/office/drawing/2014/main" id="{4E7C8F7F-0D91-41BE-A04A-5BF5A1CD4664}"/>
              </a:ext>
            </a:extLst>
          </p:cNvPr>
          <p:cNvSpPr txBox="1">
            <a:spLocks/>
          </p:cNvSpPr>
          <p:nvPr/>
        </p:nvSpPr>
        <p:spPr>
          <a:xfrm>
            <a:off x="7453423" y="1881902"/>
            <a:ext cx="4518837" cy="376744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803275" indent="-268288" algn="just">
              <a:lnSpc>
                <a:spcPct val="100000"/>
              </a:lnSpc>
              <a:buClr>
                <a:srgbClr val="1A7C9D"/>
              </a:buClr>
              <a:buFont typeface="Wingdings" panose="05000000000000000000" pitchFamily="2" charset="2"/>
              <a:buChar char="v"/>
            </a:pPr>
            <a:endParaRPr lang="fr-FR" sz="2000" dirty="0">
              <a:solidFill>
                <a:schemeClr val="tx1">
                  <a:lumMod val="75000"/>
                  <a:lumOff val="25000"/>
                </a:schemeClr>
              </a:solidFill>
              <a:latin typeface="Nunito SemiBold" pitchFamily="2" charset="77"/>
            </a:endParaRPr>
          </a:p>
          <a:p>
            <a:pPr marL="534987" indent="0" algn="ctr">
              <a:lnSpc>
                <a:spcPct val="100000"/>
              </a:lnSpc>
              <a:buClr>
                <a:srgbClr val="1A7C9D"/>
              </a:buClr>
              <a:buNone/>
            </a:pPr>
            <a:r>
              <a:rPr lang="fr-FR" sz="2000" b="1" dirty="0">
                <a:solidFill>
                  <a:schemeClr val="tx1">
                    <a:lumMod val="75000"/>
                    <a:lumOff val="25000"/>
                  </a:schemeClr>
                </a:solidFill>
                <a:latin typeface="Nunito SemiBold" pitchFamily="2" charset="77"/>
              </a:rPr>
              <a:t>Dimension productive valorisée:</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Construction / économie verte / énergie</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Tourisme</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Transport et logistique</a:t>
            </a:r>
          </a:p>
          <a:p>
            <a:pPr marL="803275" indent="-268288" algn="just">
              <a:lnSpc>
                <a:spcPct val="100000"/>
              </a:lnSpc>
              <a:buClr>
                <a:srgbClr val="1A7C9D"/>
              </a:buClr>
              <a:buFont typeface="Wingdings" panose="05000000000000000000" pitchFamily="2" charset="2"/>
              <a:buChar char="v"/>
            </a:pPr>
            <a:r>
              <a:rPr lang="fr-FR" sz="2000" dirty="0">
                <a:solidFill>
                  <a:schemeClr val="tx1">
                    <a:lumMod val="75000"/>
                    <a:lumOff val="25000"/>
                  </a:schemeClr>
                </a:solidFill>
                <a:latin typeface="Nunito SemiBold" pitchFamily="2" charset="77"/>
              </a:rPr>
              <a:t>Agriculture…</a:t>
            </a:r>
          </a:p>
          <a:p>
            <a:pPr marL="0" indent="0">
              <a:buClr>
                <a:srgbClr val="1A7C9D"/>
              </a:buClr>
              <a:buFont typeface="Arial" panose="020B0604020202020204" pitchFamily="34" charset="0"/>
              <a:buNone/>
            </a:pPr>
            <a:endParaRPr lang="fr-FR" sz="1800" dirty="0">
              <a:solidFill>
                <a:schemeClr val="tx1">
                  <a:lumMod val="75000"/>
                  <a:lumOff val="25000"/>
                </a:schemeClr>
              </a:solidFill>
              <a:latin typeface="Nunito SemiBold" pitchFamily="2" charset="77"/>
            </a:endParaRPr>
          </a:p>
        </p:txBody>
      </p:sp>
    </p:spTree>
    <p:extLst>
      <p:ext uri="{BB962C8B-B14F-4D97-AF65-F5344CB8AC3E}">
        <p14:creationId xmlns:p14="http://schemas.microsoft.com/office/powerpoint/2010/main" val="1596734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365125"/>
            <a:ext cx="8392297" cy="1325563"/>
          </a:xfrm>
        </p:spPr>
        <p:txBody>
          <a:bodyPr>
            <a:normAutofit/>
          </a:body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1603618"/>
            <a:ext cx="10671048" cy="4729399"/>
          </a:xfrm>
        </p:spPr>
        <p:txBody>
          <a:bodyPr>
            <a:normAutofit/>
          </a:bodyPr>
          <a:lstStyle/>
          <a:p>
            <a:pPr marL="514350" indent="-514350">
              <a:buClr>
                <a:srgbClr val="1A7C9D"/>
              </a:buClr>
              <a:buFont typeface="+mj-lt"/>
              <a:buAutoNum type="alphaUcPeriod" startAt="2"/>
            </a:pPr>
            <a:r>
              <a:rPr lang="fr-FR" sz="2400" b="1" dirty="0">
                <a:solidFill>
                  <a:schemeClr val="tx1">
                    <a:lumMod val="75000"/>
                    <a:lumOff val="25000"/>
                  </a:schemeClr>
                </a:solidFill>
                <a:latin typeface="Nunito SemiBold" pitchFamily="2" charset="77"/>
              </a:rPr>
              <a:t>Le bilan du SRDEII</a:t>
            </a:r>
          </a:p>
          <a:p>
            <a:pPr marL="0" indent="0">
              <a:buClr>
                <a:srgbClr val="1A7C9D"/>
              </a:buClr>
              <a:buNone/>
            </a:pPr>
            <a:r>
              <a:rPr lang="fr-FR" sz="1800" b="1" dirty="0">
                <a:solidFill>
                  <a:schemeClr val="tx1">
                    <a:lumMod val="75000"/>
                    <a:lumOff val="25000"/>
                  </a:schemeClr>
                </a:solidFill>
                <a:latin typeface="Nunito SemiBold" pitchFamily="2" charset="77"/>
              </a:rPr>
              <a:t>Quelques principaux enseignements:</a:t>
            </a:r>
            <a:endParaRPr lang="fr-FR" sz="2000" u="sng" dirty="0">
              <a:solidFill>
                <a:schemeClr val="tx1">
                  <a:lumMod val="75000"/>
                  <a:lumOff val="25000"/>
                </a:schemeClr>
              </a:solidFill>
              <a:latin typeface="Nunito SemiBold" pitchFamily="2" charset="77"/>
            </a:endParaRPr>
          </a:p>
          <a:p>
            <a:pPr algn="just">
              <a:lnSpc>
                <a:spcPct val="100000"/>
              </a:lnSpc>
              <a:buClr>
                <a:srgbClr val="1A7C9D"/>
              </a:buClr>
            </a:pPr>
            <a:r>
              <a:rPr lang="fr-FR" sz="2000" u="sng" dirty="0">
                <a:solidFill>
                  <a:schemeClr val="tx1">
                    <a:lumMod val="75000"/>
                    <a:lumOff val="25000"/>
                  </a:schemeClr>
                </a:solidFill>
                <a:latin typeface="Nunito SemiBold" pitchFamily="2" charset="77"/>
              </a:rPr>
              <a:t>Structuration et animation des écosystèmes</a:t>
            </a:r>
          </a:p>
          <a:p>
            <a:pPr marL="803275" indent="-268288" algn="just">
              <a:lnSpc>
                <a:spcPct val="100000"/>
              </a:lnSpc>
              <a:buClr>
                <a:srgbClr val="1A7C9D"/>
              </a:buClr>
              <a:buFont typeface="Wingdings" panose="05000000000000000000" pitchFamily="2" charset="2"/>
              <a:buChar char="v"/>
            </a:pPr>
            <a:r>
              <a:rPr lang="fr-FR" sz="1800" dirty="0">
                <a:solidFill>
                  <a:schemeClr val="tx1">
                    <a:lumMod val="75000"/>
                    <a:lumOff val="25000"/>
                  </a:schemeClr>
                </a:solidFill>
                <a:latin typeface="Nunito SemiBold" pitchFamily="2" charset="77"/>
              </a:rPr>
              <a:t>Des actions engagées dans le sens des orientations du SRDEII mais différemment (conventions pluriannuelles, accompagnement de pôles de compétitivité…) </a:t>
            </a:r>
          </a:p>
          <a:p>
            <a:pPr marL="803275" indent="-268288" algn="just">
              <a:lnSpc>
                <a:spcPct val="100000"/>
              </a:lnSpc>
              <a:buClr>
                <a:srgbClr val="1A7C9D"/>
              </a:buClr>
              <a:buFont typeface="Wingdings" panose="05000000000000000000" pitchFamily="2" charset="2"/>
              <a:buChar char="v"/>
            </a:pPr>
            <a:r>
              <a:rPr lang="fr-FR" sz="1800" dirty="0">
                <a:solidFill>
                  <a:schemeClr val="tx1">
                    <a:lumMod val="75000"/>
                    <a:lumOff val="25000"/>
                  </a:schemeClr>
                </a:solidFill>
                <a:latin typeface="Nunito SemiBold" pitchFamily="2" charset="77"/>
              </a:rPr>
              <a:t>La révision des régimes d’aides aux entreprises (vers une simplification) : </a:t>
            </a:r>
            <a:r>
              <a:rPr lang="fr-FR" sz="1800" dirty="0" err="1">
                <a:solidFill>
                  <a:schemeClr val="tx1">
                    <a:lumMod val="75000"/>
                    <a:lumOff val="25000"/>
                  </a:schemeClr>
                </a:solidFill>
                <a:latin typeface="Nunito SemiBold" pitchFamily="2" charset="77"/>
              </a:rPr>
              <a:t>Impresa</a:t>
            </a:r>
            <a:r>
              <a:rPr lang="fr-FR" sz="1800" dirty="0">
                <a:solidFill>
                  <a:schemeClr val="tx1">
                    <a:lumMod val="75000"/>
                    <a:lumOff val="25000"/>
                  </a:schemeClr>
                </a:solidFill>
                <a:latin typeface="Nunito SemiBold" pitchFamily="2" charset="77"/>
              </a:rPr>
              <a:t> Si, U Pattu </a:t>
            </a:r>
            <a:r>
              <a:rPr lang="fr-FR" sz="1800" dirty="0" err="1">
                <a:solidFill>
                  <a:schemeClr val="tx1">
                    <a:lumMod val="75000"/>
                    <a:lumOff val="25000"/>
                  </a:schemeClr>
                </a:solidFill>
                <a:latin typeface="Nunito SemiBold" pitchFamily="2" charset="77"/>
              </a:rPr>
              <a:t>Innuvazione</a:t>
            </a:r>
            <a:endParaRPr lang="fr-FR" sz="1800" dirty="0">
              <a:solidFill>
                <a:schemeClr val="tx1">
                  <a:lumMod val="75000"/>
                  <a:lumOff val="25000"/>
                </a:schemeClr>
              </a:solidFill>
              <a:latin typeface="Nunito SemiBold" pitchFamily="2" charset="77"/>
            </a:endParaRPr>
          </a:p>
          <a:p>
            <a:pPr marL="803275" indent="-268288" algn="just">
              <a:lnSpc>
                <a:spcPct val="100000"/>
              </a:lnSpc>
              <a:buClr>
                <a:srgbClr val="1A7C9D"/>
              </a:buClr>
              <a:buFont typeface="Wingdings" panose="05000000000000000000" pitchFamily="2" charset="2"/>
              <a:buChar char="v"/>
            </a:pPr>
            <a:r>
              <a:rPr lang="fr-FR" sz="1800" dirty="0">
                <a:solidFill>
                  <a:schemeClr val="tx1">
                    <a:lumMod val="75000"/>
                    <a:lumOff val="25000"/>
                  </a:schemeClr>
                </a:solidFill>
                <a:latin typeface="Nunito SemiBold" pitchFamily="2" charset="77"/>
              </a:rPr>
              <a:t>Les dispositifs de soutien aux entreprises en mutation ou en difficulté : la plateforme SFIDA, la CDTE co-pilotée par l’Etat et l’ADEC, Pattu </a:t>
            </a:r>
            <a:r>
              <a:rPr lang="fr-FR" sz="1800" dirty="0" err="1">
                <a:solidFill>
                  <a:schemeClr val="tx1">
                    <a:lumMod val="75000"/>
                    <a:lumOff val="25000"/>
                  </a:schemeClr>
                </a:solidFill>
                <a:latin typeface="Nunito SemiBold" pitchFamily="2" charset="77"/>
              </a:rPr>
              <a:t>Ristrutturazioni</a:t>
            </a:r>
            <a:r>
              <a:rPr lang="fr-FR" sz="1800" dirty="0">
                <a:solidFill>
                  <a:schemeClr val="tx1">
                    <a:lumMod val="75000"/>
                    <a:lumOff val="25000"/>
                  </a:schemeClr>
                </a:solidFill>
                <a:latin typeface="Nunito SemiBold" pitchFamily="2" charset="77"/>
              </a:rPr>
              <a:t>, </a:t>
            </a:r>
          </a:p>
          <a:p>
            <a:pPr marL="803275" indent="-268288" algn="just">
              <a:lnSpc>
                <a:spcPct val="100000"/>
              </a:lnSpc>
              <a:buClr>
                <a:srgbClr val="1A7C9D"/>
              </a:buClr>
              <a:buFont typeface="Wingdings" panose="05000000000000000000" pitchFamily="2" charset="2"/>
              <a:buChar char="v"/>
            </a:pPr>
            <a:r>
              <a:rPr lang="fr-FR" sz="1800" dirty="0">
                <a:solidFill>
                  <a:schemeClr val="tx1">
                    <a:lumMod val="75000"/>
                    <a:lumOff val="25000"/>
                  </a:schemeClr>
                </a:solidFill>
                <a:latin typeface="Nunito SemiBold" pitchFamily="2" charset="77"/>
              </a:rPr>
              <a:t>La coordination des mesures d’animation et d’information à travers les conventions territoriales avec les EPCI</a:t>
            </a:r>
          </a:p>
          <a:p>
            <a:pPr lvl="2" algn="just">
              <a:lnSpc>
                <a:spcPct val="80000"/>
              </a:lnSpc>
              <a:buClr>
                <a:srgbClr val="1A7C9D"/>
              </a:buClr>
              <a:buFont typeface="Wingdings" panose="05000000000000000000" pitchFamily="2" charset="2"/>
              <a:buChar char="à"/>
            </a:pPr>
            <a:r>
              <a:rPr lang="fr-FR" sz="1800" dirty="0">
                <a:solidFill>
                  <a:srgbClr val="1A7C9D"/>
                </a:solidFill>
                <a:latin typeface="Nunito SemiBold" pitchFamily="2" charset="77"/>
                <a:sym typeface="Wingdings" panose="05000000000000000000" pitchFamily="2" charset="2"/>
              </a:rPr>
              <a:t>Non réalisée </a:t>
            </a:r>
          </a:p>
          <a:p>
            <a:pPr marL="803275" indent="-268288" algn="just">
              <a:lnSpc>
                <a:spcPct val="100000"/>
              </a:lnSpc>
              <a:buClr>
                <a:srgbClr val="1A7C9D"/>
              </a:buClr>
              <a:buFont typeface="Wingdings" panose="05000000000000000000" pitchFamily="2" charset="2"/>
              <a:buChar char="v"/>
            </a:pPr>
            <a:endParaRPr lang="fr-FR" sz="1600"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7</a:t>
            </a:r>
          </a:p>
        </p:txBody>
      </p:sp>
    </p:spTree>
    <p:extLst>
      <p:ext uri="{BB962C8B-B14F-4D97-AF65-F5344CB8AC3E}">
        <p14:creationId xmlns:p14="http://schemas.microsoft.com/office/powerpoint/2010/main" val="33765665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7B815B06-E5D8-C641-B451-699E811D812D}"/>
              </a:ext>
            </a:extLst>
          </p:cNvPr>
          <p:cNvSpPr>
            <a:spLocks noGrp="1"/>
          </p:cNvSpPr>
          <p:nvPr>
            <p:ph type="title"/>
          </p:nvPr>
        </p:nvSpPr>
        <p:spPr>
          <a:xfrm>
            <a:off x="838200" y="365125"/>
            <a:ext cx="8392297" cy="1325563"/>
          </a:xfrm>
        </p:spPr>
        <p:txBody>
          <a:bodyPr>
            <a:normAutofit/>
          </a:bodyPr>
          <a:lstStyle/>
          <a:p>
            <a:pPr marL="571500" indent="-571500">
              <a:buFont typeface="+mj-lt"/>
              <a:buAutoNum type="romanUcPeriod" startAt="2"/>
            </a:pPr>
            <a:r>
              <a:rPr lang="fr-FR" sz="3200" b="1" dirty="0">
                <a:solidFill>
                  <a:srgbClr val="1A7C9D"/>
                </a:solidFill>
                <a:latin typeface="Gotham HTF Black" pitchFamily="2" charset="77"/>
              </a:rPr>
              <a:t>Débat/échanges autour des priorités d’intervention</a:t>
            </a:r>
          </a:p>
        </p:txBody>
      </p:sp>
      <p:sp>
        <p:nvSpPr>
          <p:cNvPr id="3" name="Espace réservé du contenu 2">
            <a:extLst>
              <a:ext uri="{FF2B5EF4-FFF2-40B4-BE49-F238E27FC236}">
                <a16:creationId xmlns="" xmlns:a16="http://schemas.microsoft.com/office/drawing/2014/main" id="{BE6E3D19-901B-6E43-814E-9FF1BD974BF7}"/>
              </a:ext>
            </a:extLst>
          </p:cNvPr>
          <p:cNvSpPr>
            <a:spLocks noGrp="1"/>
          </p:cNvSpPr>
          <p:nvPr>
            <p:ph idx="1"/>
          </p:nvPr>
        </p:nvSpPr>
        <p:spPr>
          <a:xfrm>
            <a:off x="838200" y="1603618"/>
            <a:ext cx="10792968" cy="5117857"/>
          </a:xfrm>
        </p:spPr>
        <p:txBody>
          <a:bodyPr>
            <a:normAutofit/>
          </a:bodyPr>
          <a:lstStyle/>
          <a:p>
            <a:pPr marL="514350" indent="-514350">
              <a:buClr>
                <a:srgbClr val="1A7C9D"/>
              </a:buClr>
              <a:buFont typeface="+mj-lt"/>
              <a:buAutoNum type="alphaUcPeriod" startAt="2"/>
            </a:pPr>
            <a:r>
              <a:rPr lang="fr-FR" sz="2100" b="1" dirty="0">
                <a:solidFill>
                  <a:schemeClr val="tx1">
                    <a:lumMod val="75000"/>
                    <a:lumOff val="25000"/>
                  </a:schemeClr>
                </a:solidFill>
                <a:latin typeface="Nunito SemiBold" pitchFamily="2" charset="77"/>
              </a:rPr>
              <a:t>Le bilan du SRDEII</a:t>
            </a:r>
          </a:p>
          <a:p>
            <a:pPr marL="0" indent="0">
              <a:buClr>
                <a:srgbClr val="1A7C9D"/>
              </a:buClr>
              <a:buNone/>
            </a:pPr>
            <a:endParaRPr lang="fr-FR" sz="1600" b="1" dirty="0">
              <a:solidFill>
                <a:schemeClr val="tx1">
                  <a:lumMod val="75000"/>
                  <a:lumOff val="25000"/>
                </a:schemeClr>
              </a:solidFill>
              <a:latin typeface="Nunito SemiBold" pitchFamily="2" charset="77"/>
            </a:endParaRPr>
          </a:p>
          <a:p>
            <a:pPr marL="0" indent="0">
              <a:buClr>
                <a:srgbClr val="1A7C9D"/>
              </a:buClr>
              <a:buNone/>
            </a:pPr>
            <a:r>
              <a:rPr lang="fr-FR" sz="1600" b="1" dirty="0">
                <a:solidFill>
                  <a:schemeClr val="tx1">
                    <a:lumMod val="75000"/>
                    <a:lumOff val="25000"/>
                  </a:schemeClr>
                </a:solidFill>
                <a:latin typeface="Nunito SemiBold" pitchFamily="2" charset="77"/>
              </a:rPr>
              <a:t>Quelques principaux enseignements:</a:t>
            </a:r>
            <a:endParaRPr lang="fr-FR" sz="1600" u="sng" dirty="0">
              <a:solidFill>
                <a:schemeClr val="tx1">
                  <a:lumMod val="75000"/>
                  <a:lumOff val="25000"/>
                </a:schemeClr>
              </a:solidFill>
              <a:latin typeface="Nunito SemiBold" pitchFamily="2" charset="77"/>
            </a:endParaRPr>
          </a:p>
          <a:p>
            <a:pPr algn="just">
              <a:buClr>
                <a:srgbClr val="1A7C9D"/>
              </a:buClr>
            </a:pPr>
            <a:r>
              <a:rPr lang="fr-FR" sz="1600" u="sng" dirty="0">
                <a:solidFill>
                  <a:schemeClr val="tx1">
                    <a:lumMod val="75000"/>
                    <a:lumOff val="25000"/>
                  </a:schemeClr>
                </a:solidFill>
                <a:latin typeface="Nunito SemiBold" pitchFamily="2" charset="77"/>
              </a:rPr>
              <a:t>Focus sur les écosystèmes</a:t>
            </a:r>
          </a:p>
          <a:p>
            <a:pPr marL="628650" indent="-268288" algn="just">
              <a:buClr>
                <a:srgbClr val="1A7C9D"/>
              </a:buClr>
              <a:buFont typeface="Wingdings" panose="05000000000000000000" pitchFamily="2" charset="2"/>
              <a:buChar char="v"/>
            </a:pPr>
            <a:r>
              <a:rPr lang="fr-FR" sz="1600" dirty="0">
                <a:solidFill>
                  <a:schemeClr val="tx1">
                    <a:lumMod val="75000"/>
                    <a:lumOff val="25000"/>
                  </a:schemeClr>
                </a:solidFill>
                <a:latin typeface="Nunito SemiBold" pitchFamily="2" charset="77"/>
              </a:rPr>
              <a:t>Construction / économie verte / énergie:</a:t>
            </a:r>
          </a:p>
          <a:p>
            <a:pPr marL="1081088" indent="-360363" algn="just">
              <a:buClr>
                <a:srgbClr val="1A7C9D"/>
              </a:buClr>
              <a:buFont typeface="Wingdings" panose="05000000000000000000" pitchFamily="2" charset="2"/>
              <a:buChar char="ü"/>
              <a:tabLst>
                <a:tab pos="989013" algn="l"/>
              </a:tabLst>
            </a:pPr>
            <a:r>
              <a:rPr lang="fr-FR" sz="1600" dirty="0">
                <a:solidFill>
                  <a:schemeClr val="tx1">
                    <a:lumMod val="75000"/>
                    <a:lumOff val="25000"/>
                  </a:schemeClr>
                </a:solidFill>
                <a:latin typeface="Nunito SemiBold" pitchFamily="2" charset="77"/>
              </a:rPr>
              <a:t>Un certain nombre d’actions propices à une économie bleue : </a:t>
            </a:r>
            <a:r>
              <a:rPr lang="nn-NO" sz="1600" dirty="0">
                <a:solidFill>
                  <a:schemeClr val="tx1">
                    <a:lumMod val="75000"/>
                    <a:lumOff val="25000"/>
                  </a:schemeClr>
                </a:solidFill>
                <a:latin typeface="Nunito SemiBold" pitchFamily="2" charset="77"/>
              </a:rPr>
              <a:t>PANORAMDE, OUEST MED, BLUE MED</a:t>
            </a:r>
          </a:p>
          <a:p>
            <a:pPr marL="1081088" indent="-360363" algn="just">
              <a:buClr>
                <a:srgbClr val="1A7C9D"/>
              </a:buClr>
              <a:buFont typeface="Wingdings" panose="05000000000000000000" pitchFamily="2" charset="2"/>
              <a:buChar char="ü"/>
              <a:tabLst>
                <a:tab pos="989013" algn="l"/>
              </a:tabLst>
            </a:pPr>
            <a:r>
              <a:rPr lang="fr-FR" sz="1600" dirty="0">
                <a:solidFill>
                  <a:schemeClr val="tx1">
                    <a:lumMod val="75000"/>
                    <a:lumOff val="25000"/>
                  </a:schemeClr>
                </a:solidFill>
                <a:latin typeface="Nunito SemiBold" pitchFamily="2" charset="77"/>
              </a:rPr>
              <a:t>Des programmes/documents cadres structurants, engageants : Plan Pluriannuel d’Investissements 2017-2026 (plus d’1 milliard d’€ sur 10 ans), Plan </a:t>
            </a:r>
            <a:r>
              <a:rPr lang="fr-FR" sz="1600" dirty="0" err="1">
                <a:solidFill>
                  <a:schemeClr val="tx1">
                    <a:lumMod val="75000"/>
                    <a:lumOff val="25000"/>
                  </a:schemeClr>
                </a:solidFill>
                <a:latin typeface="Nunito SemiBold" pitchFamily="2" charset="77"/>
              </a:rPr>
              <a:t>Salvezza</a:t>
            </a:r>
            <a:r>
              <a:rPr lang="fr-FR" sz="1600" dirty="0">
                <a:solidFill>
                  <a:schemeClr val="tx1">
                    <a:lumMod val="75000"/>
                    <a:lumOff val="25000"/>
                  </a:schemeClr>
                </a:solidFill>
                <a:latin typeface="Nunito SemiBold" pitchFamily="2" charset="77"/>
              </a:rPr>
              <a:t>, Programme ORELI, Small Business </a:t>
            </a:r>
            <a:r>
              <a:rPr lang="fr-FR" sz="1600" dirty="0" err="1">
                <a:solidFill>
                  <a:schemeClr val="tx1">
                    <a:lumMod val="75000"/>
                    <a:lumOff val="25000"/>
                  </a:schemeClr>
                </a:solidFill>
                <a:latin typeface="Nunito SemiBold" pitchFamily="2" charset="77"/>
              </a:rPr>
              <a:t>Act</a:t>
            </a:r>
            <a:r>
              <a:rPr lang="fr-FR" sz="1600" dirty="0">
                <a:solidFill>
                  <a:schemeClr val="tx1">
                    <a:lumMod val="75000"/>
                    <a:lumOff val="25000"/>
                  </a:schemeClr>
                </a:solidFill>
                <a:latin typeface="Nunito SemiBold" pitchFamily="2" charset="77"/>
              </a:rPr>
              <a:t>… </a:t>
            </a:r>
          </a:p>
          <a:p>
            <a:pPr marL="1081088" indent="-360363" algn="just">
              <a:buClr>
                <a:srgbClr val="1A7C9D"/>
              </a:buClr>
              <a:buFont typeface="Wingdings" panose="05000000000000000000" pitchFamily="2" charset="2"/>
              <a:buChar char="ü"/>
              <a:tabLst>
                <a:tab pos="989013" algn="l"/>
              </a:tabLst>
            </a:pPr>
            <a:endParaRPr lang="fr-FR" sz="1600" dirty="0">
              <a:solidFill>
                <a:schemeClr val="tx1">
                  <a:lumMod val="75000"/>
                  <a:lumOff val="25000"/>
                </a:schemeClr>
              </a:solidFill>
              <a:latin typeface="Nunito SemiBold" pitchFamily="2" charset="77"/>
            </a:endParaRPr>
          </a:p>
          <a:p>
            <a:pPr marL="628650" indent="-268288" algn="just">
              <a:buClr>
                <a:srgbClr val="1A7C9D"/>
              </a:buClr>
              <a:buFont typeface="Wingdings" panose="05000000000000000000" pitchFamily="2" charset="2"/>
              <a:buChar char="v"/>
            </a:pPr>
            <a:r>
              <a:rPr lang="fr-FR" sz="1600" dirty="0">
                <a:solidFill>
                  <a:schemeClr val="tx1">
                    <a:lumMod val="75000"/>
                    <a:lumOff val="25000"/>
                  </a:schemeClr>
                </a:solidFill>
                <a:latin typeface="Nunito SemiBold" pitchFamily="2" charset="77"/>
              </a:rPr>
              <a:t>Tourisme :</a:t>
            </a:r>
          </a:p>
          <a:p>
            <a:pPr marL="1081088" indent="-360363" algn="just">
              <a:buClr>
                <a:srgbClr val="1A7C9D"/>
              </a:buClr>
              <a:buFont typeface="Wingdings" panose="05000000000000000000" pitchFamily="2" charset="2"/>
              <a:buChar char="ü"/>
              <a:tabLst>
                <a:tab pos="989013" algn="l"/>
              </a:tabLst>
            </a:pPr>
            <a:r>
              <a:rPr lang="fr-FR" sz="1600" dirty="0">
                <a:solidFill>
                  <a:schemeClr val="tx1">
                    <a:lumMod val="75000"/>
                    <a:lumOff val="25000"/>
                  </a:schemeClr>
                </a:solidFill>
                <a:latin typeface="Nunito SemiBold" pitchFamily="2" charset="77"/>
              </a:rPr>
              <a:t>Création d’un écosystème numérique du tourisme : SITTCO</a:t>
            </a:r>
          </a:p>
          <a:p>
            <a:pPr marL="1081088" indent="-360363" algn="just">
              <a:buClr>
                <a:srgbClr val="1A7C9D"/>
              </a:buClr>
              <a:buFont typeface="Wingdings" panose="05000000000000000000" pitchFamily="2" charset="2"/>
              <a:buChar char="ü"/>
              <a:tabLst>
                <a:tab pos="989013" algn="l"/>
              </a:tabLst>
            </a:pPr>
            <a:r>
              <a:rPr lang="fr-FR" sz="1600" dirty="0">
                <a:solidFill>
                  <a:schemeClr val="tx1">
                    <a:lumMod val="75000"/>
                    <a:lumOff val="25000"/>
                  </a:schemeClr>
                </a:solidFill>
                <a:latin typeface="Nunito SemiBold" pitchFamily="2" charset="77"/>
              </a:rPr>
              <a:t>Accompagnement à l’extension de la capacité hôtelière </a:t>
            </a:r>
            <a:r>
              <a:rPr lang="fr-FR" sz="1600" dirty="0">
                <a:solidFill>
                  <a:schemeClr val="tx1">
                    <a:lumMod val="75000"/>
                    <a:lumOff val="25000"/>
                  </a:schemeClr>
                </a:solidFill>
                <a:latin typeface="Nunito SemiBold" pitchFamily="2" charset="77"/>
                <a:sym typeface="Wingdings" panose="05000000000000000000" pitchFamily="2" charset="2"/>
              </a:rPr>
              <a:t></a:t>
            </a:r>
            <a:r>
              <a:rPr lang="fr-FR" sz="1600" dirty="0">
                <a:solidFill>
                  <a:schemeClr val="tx1">
                    <a:lumMod val="75000"/>
                    <a:lumOff val="25000"/>
                  </a:schemeClr>
                </a:solidFill>
                <a:latin typeface="Nunito SemiBold" pitchFamily="2" charset="77"/>
              </a:rPr>
              <a:t> plus de 6 M d’€ en 2020</a:t>
            </a:r>
          </a:p>
          <a:p>
            <a:pPr marL="1081088" indent="-360363" algn="just">
              <a:buClr>
                <a:srgbClr val="1A7C9D"/>
              </a:buClr>
              <a:buFont typeface="Wingdings" panose="05000000000000000000" pitchFamily="2" charset="2"/>
              <a:buChar char="ü"/>
              <a:tabLst>
                <a:tab pos="989013" algn="l"/>
              </a:tabLst>
            </a:pPr>
            <a:r>
              <a:rPr lang="fr-FR" sz="1600" dirty="0">
                <a:solidFill>
                  <a:schemeClr val="tx1">
                    <a:lumMod val="75000"/>
                    <a:lumOff val="25000"/>
                  </a:schemeClr>
                </a:solidFill>
                <a:latin typeface="Nunito SemiBold" pitchFamily="2" charset="77"/>
              </a:rPr>
              <a:t>Feuille de route de relance du tourisme en 2020 : 8 actions spécifiques, des mesures-phares pour un total de plus de 21 millions d’euros (expérimentation du CDI « 4 saisons », …)</a:t>
            </a:r>
            <a:endParaRPr lang="fr-FR" sz="1600" dirty="0"/>
          </a:p>
          <a:p>
            <a:pPr marL="534987" indent="0" algn="just">
              <a:lnSpc>
                <a:spcPct val="100000"/>
              </a:lnSpc>
              <a:buClr>
                <a:srgbClr val="1A7C9D"/>
              </a:buClr>
              <a:buNone/>
            </a:pPr>
            <a:endParaRPr lang="fr-FR" sz="1600" dirty="0">
              <a:solidFill>
                <a:schemeClr val="tx1">
                  <a:lumMod val="75000"/>
                  <a:lumOff val="25000"/>
                </a:schemeClr>
              </a:solidFill>
              <a:latin typeface="Nunito SemiBold" pitchFamily="2" charset="77"/>
            </a:endParaRPr>
          </a:p>
        </p:txBody>
      </p:sp>
      <p:sp>
        <p:nvSpPr>
          <p:cNvPr id="4" name="Espace réservé du pied de page 3">
            <a:extLst>
              <a:ext uri="{FF2B5EF4-FFF2-40B4-BE49-F238E27FC236}">
                <a16:creationId xmlns="" xmlns:a16="http://schemas.microsoft.com/office/drawing/2014/main" id="{7F7E9ADF-7FAE-664C-B8CB-9AD891CD10D6}"/>
              </a:ext>
            </a:extLst>
          </p:cNvPr>
          <p:cNvSpPr>
            <a:spLocks noGrp="1"/>
          </p:cNvSpPr>
          <p:nvPr>
            <p:ph type="ftr" sz="quarter" idx="11"/>
          </p:nvPr>
        </p:nvSpPr>
        <p:spPr/>
        <p:txBody>
          <a:bodyPr/>
          <a:lstStyle/>
          <a:p>
            <a:r>
              <a:rPr lang="fr-FR" dirty="0">
                <a:solidFill>
                  <a:schemeClr val="bg1"/>
                </a:solidFill>
              </a:rPr>
              <a:t>Agence de Développement Économique de la Corse</a:t>
            </a:r>
          </a:p>
        </p:txBody>
      </p:sp>
      <p:sp>
        <p:nvSpPr>
          <p:cNvPr id="5" name="Espace réservé du numéro de diapositive 4">
            <a:extLst>
              <a:ext uri="{FF2B5EF4-FFF2-40B4-BE49-F238E27FC236}">
                <a16:creationId xmlns="" xmlns:a16="http://schemas.microsoft.com/office/drawing/2014/main" id="{D5AC289D-9250-4A4B-92AA-A30A3E0FF4AA}"/>
              </a:ext>
            </a:extLst>
          </p:cNvPr>
          <p:cNvSpPr>
            <a:spLocks noGrp="1"/>
          </p:cNvSpPr>
          <p:nvPr>
            <p:ph type="sldNum" sz="quarter" idx="12"/>
          </p:nvPr>
        </p:nvSpPr>
        <p:spPr/>
        <p:txBody>
          <a:bodyPr/>
          <a:lstStyle/>
          <a:p>
            <a:r>
              <a:rPr lang="fr-FR" dirty="0">
                <a:solidFill>
                  <a:schemeClr val="bg1"/>
                </a:solidFill>
              </a:rPr>
              <a:t>8</a:t>
            </a:r>
          </a:p>
        </p:txBody>
      </p:sp>
    </p:spTree>
    <p:extLst>
      <p:ext uri="{BB962C8B-B14F-4D97-AF65-F5344CB8AC3E}">
        <p14:creationId xmlns:p14="http://schemas.microsoft.com/office/powerpoint/2010/main" val="147701585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1508</TotalTime>
  <Words>1437</Words>
  <Application>Microsoft Office PowerPoint</Application>
  <PresentationFormat>Personnalisé</PresentationFormat>
  <Paragraphs>276</Paragraphs>
  <Slides>18</Slides>
  <Notes>5</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Thème Office</vt:lpstr>
      <vt:lpstr>Révision du Schéma Régional de Développement Économique, d’Innovation et d’Internationalisation (SRDE2I)</vt:lpstr>
      <vt:lpstr>Ordre du jour</vt:lpstr>
      <vt:lpstr>Le cadre de révision du SRDEII</vt:lpstr>
      <vt:lpstr>Présentation PowerPoint</vt:lpstr>
      <vt:lpstr>Présentation PowerPoint</vt:lpstr>
      <vt:lpstr>Débat/échanges autour des priorités d’intervention</vt:lpstr>
      <vt:lpstr>Débat/échanges autour des priorités d’intervention</vt:lpstr>
      <vt:lpstr>Débat/échanges autour des priorités d’intervention</vt:lpstr>
      <vt:lpstr>Débat/échanges autour des priorités d’intervention</vt:lpstr>
      <vt:lpstr>Débat/échanges autour des priorités d’intervention</vt:lpstr>
      <vt:lpstr>Débat/échanges autour des priorités d’intervention</vt:lpstr>
      <vt:lpstr>Débat/échanges autour des priorités d’intervention</vt:lpstr>
      <vt:lpstr>Présentation PowerPoint</vt:lpstr>
      <vt:lpstr>Présentation PowerPoint</vt:lpstr>
      <vt:lpstr>Présentation PowerPoint</vt:lpstr>
      <vt:lpstr>Présentation PowerPoint</vt:lpstr>
      <vt:lpstr>Conclusion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EXEMPLE DE TITRE DE NIVEAU 1</dc:title>
  <dc:creator>amelie sammarcelli</dc:creator>
  <cp:lastModifiedBy>Ana Bela</cp:lastModifiedBy>
  <cp:revision>147</cp:revision>
  <cp:lastPrinted>2022-03-23T13:47:34Z</cp:lastPrinted>
  <dcterms:created xsi:type="dcterms:W3CDTF">2022-01-24T14:01:01Z</dcterms:created>
  <dcterms:modified xsi:type="dcterms:W3CDTF">2022-04-20T16:02:05Z</dcterms:modified>
</cp:coreProperties>
</file>