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1" r:id="rId7"/>
    <p:sldId id="309" r:id="rId8"/>
    <p:sldId id="304" r:id="rId9"/>
    <p:sldId id="305" r:id="rId10"/>
    <p:sldId id="295" r:id="rId11"/>
    <p:sldId id="307" r:id="rId12"/>
    <p:sldId id="281" r:id="rId13"/>
    <p:sldId id="31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80092" autoAdjust="0"/>
  </p:normalViewPr>
  <p:slideViewPr>
    <p:cSldViewPr snapToGrid="0" snapToObjects="1">
      <p:cViewPr>
        <p:scale>
          <a:sx n="95" d="100"/>
          <a:sy n="95" d="100"/>
        </p:scale>
        <p:origin x="-1542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3F98CBCE-7332-4E74-AB62-9239E95CE521}"/>
    <pc:docChg chg="modSld">
      <pc:chgData name="Ana Bela Chavazas" userId="f0f2a989-6f3f-4de1-9924-f79ce8e5c2e0" providerId="ADAL" clId="{3F98CBCE-7332-4E74-AB62-9239E95CE521}" dt="2022-04-06T10:08:33.946" v="0"/>
      <pc:docMkLst>
        <pc:docMk/>
      </pc:docMkLst>
      <pc:sldChg chg="modSp mod">
        <pc:chgData name="Ana Bela Chavazas" userId="f0f2a989-6f3f-4de1-9924-f79ce8e5c2e0" providerId="ADAL" clId="{3F98CBCE-7332-4E74-AB62-9239E95CE521}" dt="2022-04-06T10:08:33.946" v="0"/>
        <pc:sldMkLst>
          <pc:docMk/>
          <pc:sldMk cId="2077542152" sldId="281"/>
        </pc:sldMkLst>
        <pc:spChg chg="mod">
          <ac:chgData name="Ana Bela Chavazas" userId="f0f2a989-6f3f-4de1-9924-f79ce8e5c2e0" providerId="ADAL" clId="{3F98CBCE-7332-4E74-AB62-9239E95CE521}" dt="2022-04-06T10:08:33.946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DF80E7DB-CE0E-48A1-B8C0-E81E52E9B05C}"/>
    <pc:docChg chg="custSel delSld modSld">
      <pc:chgData name="Ana Bela Chavazas" userId="f0f2a989-6f3f-4de1-9924-f79ce8e5c2e0" providerId="ADAL" clId="{DF80E7DB-CE0E-48A1-B8C0-E81E52E9B05C}" dt="2022-03-25T11:56:21.240" v="35" actId="20577"/>
      <pc:docMkLst>
        <pc:docMk/>
      </pc:docMkLst>
      <pc:sldChg chg="modSp mod">
        <pc:chgData name="Ana Bela Chavazas" userId="f0f2a989-6f3f-4de1-9924-f79ce8e5c2e0" providerId="ADAL" clId="{DF80E7DB-CE0E-48A1-B8C0-E81E52E9B05C}" dt="2022-03-25T11:56:21.240" v="35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DF80E7DB-CE0E-48A1-B8C0-E81E52E9B05C}" dt="2022-03-25T11:56:21.240" v="35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modSp mod modNotesTx">
        <pc:chgData name="Ana Bela Chavazas" userId="f0f2a989-6f3f-4de1-9924-f79ce8e5c2e0" providerId="ADAL" clId="{DF80E7DB-CE0E-48A1-B8C0-E81E52E9B05C}" dt="2022-03-25T11:55:24.891" v="14" actId="20577"/>
        <pc:sldMkLst>
          <pc:docMk/>
          <pc:sldMk cId="4291742990" sldId="295"/>
        </pc:sldMkLst>
        <pc:spChg chg="mod">
          <ac:chgData name="Ana Bela Chavazas" userId="f0f2a989-6f3f-4de1-9924-f79ce8e5c2e0" providerId="ADAL" clId="{DF80E7DB-CE0E-48A1-B8C0-E81E52E9B05C}" dt="2022-03-25T11:55:24.891" v="14" actId="20577"/>
          <ac:spMkLst>
            <pc:docMk/>
            <pc:sldMk cId="4291742990" sldId="295"/>
            <ac:spMk id="7" creationId="{BE6E3D19-901B-6E43-814E-9FF1BD974BF7}"/>
          </ac:spMkLst>
        </pc:spChg>
      </pc:sldChg>
      <pc:sldChg chg="modSp mod modNotesTx">
        <pc:chgData name="Ana Bela Chavazas" userId="f0f2a989-6f3f-4de1-9924-f79ce8e5c2e0" providerId="ADAL" clId="{DF80E7DB-CE0E-48A1-B8C0-E81E52E9B05C}" dt="2022-03-25T11:56:03.144" v="32" actId="20577"/>
        <pc:sldMkLst>
          <pc:docMk/>
          <pc:sldMk cId="795556731" sldId="307"/>
        </pc:sldMkLst>
        <pc:spChg chg="mod">
          <ac:chgData name="Ana Bela Chavazas" userId="f0f2a989-6f3f-4de1-9924-f79ce8e5c2e0" providerId="ADAL" clId="{DF80E7DB-CE0E-48A1-B8C0-E81E52E9B05C}" dt="2022-03-25T11:56:03.144" v="32" actId="20577"/>
          <ac:spMkLst>
            <pc:docMk/>
            <pc:sldMk cId="795556731" sldId="307"/>
            <ac:spMk id="7" creationId="{BE6E3D19-901B-6E43-814E-9FF1BD974BF7}"/>
          </ac:spMkLst>
        </pc:spChg>
      </pc:sldChg>
      <pc:sldChg chg="del">
        <pc:chgData name="Ana Bela Chavazas" userId="f0f2a989-6f3f-4de1-9924-f79ce8e5c2e0" providerId="ADAL" clId="{DF80E7DB-CE0E-48A1-B8C0-E81E52E9B05C}" dt="2022-03-25T11:56:05.447" v="33" actId="47"/>
        <pc:sldMkLst>
          <pc:docMk/>
          <pc:sldMk cId="1295193515" sldId="308"/>
        </pc:sldMkLst>
      </pc:sldChg>
    </pc:docChg>
  </pc:docChgLst>
  <pc:docChgLst>
    <pc:chgData name="Ana Bela Chavazas" userId="f0f2a989-6f3f-4de1-9924-f79ce8e5c2e0" providerId="ADAL" clId="{DAB8575E-B2D4-49AE-9C71-4FB61DF5CF70}"/>
    <pc:docChg chg="undo custSel addSld delSld modSld">
      <pc:chgData name="Ana Bela Chavazas" userId="f0f2a989-6f3f-4de1-9924-f79ce8e5c2e0" providerId="ADAL" clId="{DAB8575E-B2D4-49AE-9C71-4FB61DF5CF70}" dt="2022-03-07T12:48:05.467" v="1501" actId="13926"/>
      <pc:docMkLst>
        <pc:docMk/>
      </pc:docMkLst>
      <pc:sldChg chg="modSp mod">
        <pc:chgData name="Ana Bela Chavazas" userId="f0f2a989-6f3f-4de1-9924-f79ce8e5c2e0" providerId="ADAL" clId="{DAB8575E-B2D4-49AE-9C71-4FB61DF5CF70}" dt="2022-03-07T12:06:14.658" v="73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AB8575E-B2D4-49AE-9C71-4FB61DF5CF70}" dt="2022-03-07T12:04:12.274" v="56" actId="1076"/>
          <ac:spMkLst>
            <pc:docMk/>
            <pc:sldMk cId="164733193" sldId="256"/>
            <ac:spMk id="2" creationId="{7C2B882E-18F2-EA4C-9735-3EB0FA2331BE}"/>
          </ac:spMkLst>
        </pc:spChg>
        <pc:spChg chg="mod">
          <ac:chgData name="Ana Bela Chavazas" userId="f0f2a989-6f3f-4de1-9924-f79ce8e5c2e0" providerId="ADAL" clId="{DAB8575E-B2D4-49AE-9C71-4FB61DF5CF70}" dt="2022-03-07T12:06:14.658" v="73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AB8575E-B2D4-49AE-9C71-4FB61DF5CF70}" dt="2022-03-07T12:08:14.646" v="178" actId="108"/>
        <pc:sldMkLst>
          <pc:docMk/>
          <pc:sldMk cId="3778652849" sldId="257"/>
        </pc:sldMkLst>
        <pc:spChg chg="mod">
          <ac:chgData name="Ana Bela Chavazas" userId="f0f2a989-6f3f-4de1-9924-f79ce8e5c2e0" providerId="ADAL" clId="{DAB8575E-B2D4-49AE-9C71-4FB61DF5CF70}" dt="2022-03-07T12:08:14.646" v="178" actId="108"/>
          <ac:spMkLst>
            <pc:docMk/>
            <pc:sldMk cId="3778652849" sldId="257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1.114" v="1500" actId="13926"/>
        <pc:sldMkLst>
          <pc:docMk/>
          <pc:sldMk cId="3077249120" sldId="258"/>
        </pc:sldMkLst>
        <pc:spChg chg="mod">
          <ac:chgData name="Ana Bela Chavazas" userId="f0f2a989-6f3f-4de1-9924-f79ce8e5c2e0" providerId="ADAL" clId="{DAB8575E-B2D4-49AE-9C71-4FB61DF5CF70}" dt="2022-03-07T12:08:55.336" v="179" actId="11"/>
          <ac:spMkLst>
            <pc:docMk/>
            <pc:sldMk cId="3077249120" sldId="258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48:01.114" v="1500" actId="13926"/>
          <ac:spMkLst>
            <pc:docMk/>
            <pc:sldMk cId="3077249120" sldId="258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5.467" v="1501" actId="13926"/>
        <pc:sldMkLst>
          <pc:docMk/>
          <pc:sldMk cId="2790493842" sldId="259"/>
        </pc:sldMkLst>
        <pc:spChg chg="mod">
          <ac:chgData name="Ana Bela Chavazas" userId="f0f2a989-6f3f-4de1-9924-f79ce8e5c2e0" providerId="ADAL" clId="{DAB8575E-B2D4-49AE-9C71-4FB61DF5CF70}" dt="2022-03-07T12:48:05.467" v="1501" actId="13926"/>
          <ac:spMkLst>
            <pc:docMk/>
            <pc:sldMk cId="2790493842" sldId="259"/>
            <ac:spMk id="3" creationId="{BE6E3D19-901B-6E43-814E-9FF1BD974BF7}"/>
          </ac:spMkLst>
        </pc:spChg>
        <pc:spChg chg="mod">
          <ac:chgData name="Ana Bela Chavazas" userId="f0f2a989-6f3f-4de1-9924-f79ce8e5c2e0" providerId="ADAL" clId="{DAB8575E-B2D4-49AE-9C71-4FB61DF5CF70}" dt="2022-03-07T12:09:42.642" v="181" actId="11"/>
          <ac:spMkLst>
            <pc:docMk/>
            <pc:sldMk cId="2790493842" sldId="259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20:26.829" v="867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AB8575E-B2D4-49AE-9C71-4FB61DF5CF70}" dt="2022-03-07T12:11:12.549" v="254" actId="11"/>
          <ac:spMkLst>
            <pc:docMk/>
            <pc:sldMk cId="426746792" sldId="26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0:26.829" v="867" actId="20577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09:46.736" v="182" actId="11"/>
        <pc:sldMkLst>
          <pc:docMk/>
          <pc:sldMk cId="1673094722" sldId="263"/>
        </pc:sldMkLst>
        <pc:spChg chg="mod">
          <ac:chgData name="Ana Bela Chavazas" userId="f0f2a989-6f3f-4de1-9924-f79ce8e5c2e0" providerId="ADAL" clId="{DAB8575E-B2D4-49AE-9C71-4FB61DF5CF70}" dt="2022-03-07T12:09:46.736" v="182" actId="11"/>
          <ac:spMkLst>
            <pc:docMk/>
            <pc:sldMk cId="1673094722" sldId="263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10:19.741" v="183" actId="11"/>
        <pc:sldMkLst>
          <pc:docMk/>
          <pc:sldMk cId="3223007783" sldId="264"/>
        </pc:sldMkLst>
        <pc:spChg chg="mod">
          <ac:chgData name="Ana Bela Chavazas" userId="f0f2a989-6f3f-4de1-9924-f79ce8e5c2e0" providerId="ADAL" clId="{DAB8575E-B2D4-49AE-9C71-4FB61DF5CF70}" dt="2022-03-07T12:10:19.741" v="183" actId="11"/>
          <ac:spMkLst>
            <pc:docMk/>
            <pc:sldMk cId="3223007783" sldId="264"/>
            <ac:spMk id="8" creationId="{9C0A0A4E-AF40-4012-89AA-0DB0927050CB}"/>
          </ac:spMkLst>
        </pc:spChg>
      </pc:sldChg>
      <pc:sldChg chg="del">
        <pc:chgData name="Ana Bela Chavazas" userId="f0f2a989-6f3f-4de1-9924-f79ce8e5c2e0" providerId="ADAL" clId="{DAB8575E-B2D4-49AE-9C71-4FB61DF5CF70}" dt="2022-03-07T12:22:48.741" v="968" actId="47"/>
        <pc:sldMkLst>
          <pc:docMk/>
          <pc:sldMk cId="2793968566" sldId="275"/>
        </pc:sldMkLst>
      </pc:sldChg>
      <pc:sldChg chg="del">
        <pc:chgData name="Ana Bela Chavazas" userId="f0f2a989-6f3f-4de1-9924-f79ce8e5c2e0" providerId="ADAL" clId="{DAB8575E-B2D4-49AE-9C71-4FB61DF5CF70}" dt="2022-03-07T12:22:49.458" v="969" actId="47"/>
        <pc:sldMkLst>
          <pc:docMk/>
          <pc:sldMk cId="739893916" sldId="276"/>
        </pc:sldMkLst>
      </pc:sldChg>
      <pc:sldChg chg="del">
        <pc:chgData name="Ana Bela Chavazas" userId="f0f2a989-6f3f-4de1-9924-f79ce8e5c2e0" providerId="ADAL" clId="{DAB8575E-B2D4-49AE-9C71-4FB61DF5CF70}" dt="2022-03-07T12:22:49.759" v="970" actId="47"/>
        <pc:sldMkLst>
          <pc:docMk/>
          <pc:sldMk cId="2865134563" sldId="277"/>
        </pc:sldMkLst>
      </pc:sldChg>
      <pc:sldChg chg="del">
        <pc:chgData name="Ana Bela Chavazas" userId="f0f2a989-6f3f-4de1-9924-f79ce8e5c2e0" providerId="ADAL" clId="{DAB8575E-B2D4-49AE-9C71-4FB61DF5CF70}" dt="2022-03-07T12:22:52.122" v="974" actId="47"/>
        <pc:sldMkLst>
          <pc:docMk/>
          <pc:sldMk cId="2349294616" sldId="278"/>
        </pc:sldMkLst>
      </pc:sldChg>
      <pc:sldChg chg="del">
        <pc:chgData name="Ana Bela Chavazas" userId="f0f2a989-6f3f-4de1-9924-f79ce8e5c2e0" providerId="ADAL" clId="{DAB8575E-B2D4-49AE-9C71-4FB61DF5CF70}" dt="2022-03-07T12:22:50.442" v="971" actId="47"/>
        <pc:sldMkLst>
          <pc:docMk/>
          <pc:sldMk cId="3153465063" sldId="280"/>
        </pc:sldMkLst>
      </pc:sldChg>
      <pc:sldChg chg="modSp mod">
        <pc:chgData name="Ana Bela Chavazas" userId="f0f2a989-6f3f-4de1-9924-f79ce8e5c2e0" providerId="ADAL" clId="{DAB8575E-B2D4-49AE-9C71-4FB61DF5CF70}" dt="2022-03-07T12:33:57.421" v="1498" actId="13926"/>
        <pc:sldMkLst>
          <pc:docMk/>
          <pc:sldMk cId="2077542152" sldId="281"/>
        </pc:sldMkLst>
        <pc:spChg chg="mod">
          <ac:chgData name="Ana Bela Chavazas" userId="f0f2a989-6f3f-4de1-9924-f79ce8e5c2e0" providerId="ADAL" clId="{DAB8575E-B2D4-49AE-9C71-4FB61DF5CF70}" dt="2022-03-07T12:23:58.025" v="993" actId="11"/>
          <ac:spMkLst>
            <pc:docMk/>
            <pc:sldMk cId="2077542152" sldId="28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33:57.421" v="1498" actId="13926"/>
          <ac:spMkLst>
            <pc:docMk/>
            <pc:sldMk cId="2077542152" sldId="281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AB8575E-B2D4-49AE-9C71-4FB61DF5CF70}" dt="2022-03-07T12:22:51.568" v="973" actId="47"/>
        <pc:sldMkLst>
          <pc:docMk/>
          <pc:sldMk cId="3912185956" sldId="293"/>
        </pc:sldMkLst>
      </pc:sldChg>
      <pc:sldChg chg="del">
        <pc:chgData name="Ana Bela Chavazas" userId="f0f2a989-6f3f-4de1-9924-f79ce8e5c2e0" providerId="ADAL" clId="{DAB8575E-B2D4-49AE-9C71-4FB61DF5CF70}" dt="2022-03-07T12:22:51.026" v="972" actId="47"/>
        <pc:sldMkLst>
          <pc:docMk/>
          <pc:sldMk cId="2531028815" sldId="294"/>
        </pc:sldMkLst>
      </pc:sldChg>
      <pc:sldChg chg="addSp delSp modSp mod delAnim">
        <pc:chgData name="Ana Bela Chavazas" userId="f0f2a989-6f3f-4de1-9924-f79ce8e5c2e0" providerId="ADAL" clId="{DAB8575E-B2D4-49AE-9C71-4FB61DF5CF70}" dt="2022-03-07T12:22:20.540" v="957"/>
        <pc:sldMkLst>
          <pc:docMk/>
          <pc:sldMk cId="4291742990" sldId="295"/>
        </pc:sldMkLst>
        <pc:spChg chg="del">
          <ac:chgData name="Ana Bela Chavazas" userId="f0f2a989-6f3f-4de1-9924-f79ce8e5c2e0" providerId="ADAL" clId="{DAB8575E-B2D4-49AE-9C71-4FB61DF5CF70}" dt="2022-03-07T12:20:38.170" v="868" actId="478"/>
          <ac:spMkLst>
            <pc:docMk/>
            <pc:sldMk cId="4291742990" sldId="295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2:20.540" v="957"/>
          <ac:spMkLst>
            <pc:docMk/>
            <pc:sldMk cId="4291742990" sldId="295"/>
            <ac:spMk id="3" creationId="{BE6E3D19-901B-6E43-814E-9FF1BD974BF7}"/>
          </ac:spMkLst>
        </pc:spChg>
        <pc:spChg chg="del">
          <ac:chgData name="Ana Bela Chavazas" userId="f0f2a989-6f3f-4de1-9924-f79ce8e5c2e0" providerId="ADAL" clId="{DAB8575E-B2D4-49AE-9C71-4FB61DF5CF70}" dt="2022-03-07T12:19:56.710" v="788" actId="478"/>
          <ac:spMkLst>
            <pc:docMk/>
            <pc:sldMk cId="4291742990" sldId="295"/>
            <ac:spMk id="6" creationId="{4156A88A-90E6-452A-9A4C-77E8E9ABE87B}"/>
          </ac:spMkLst>
        </pc:spChg>
        <pc:spChg chg="del">
          <ac:chgData name="Ana Bela Chavazas" userId="f0f2a989-6f3f-4de1-9924-f79ce8e5c2e0" providerId="ADAL" clId="{DAB8575E-B2D4-49AE-9C71-4FB61DF5CF70}" dt="2022-03-07T12:19:58.050" v="789" actId="478"/>
          <ac:spMkLst>
            <pc:docMk/>
            <pc:sldMk cId="4291742990" sldId="295"/>
            <ac:spMk id="7" creationId="{A0C0B2A3-95ED-492B-9CBD-76673B8EB067}"/>
          </ac:spMkLst>
        </pc:spChg>
        <pc:spChg chg="del">
          <ac:chgData name="Ana Bela Chavazas" userId="f0f2a989-6f3f-4de1-9924-f79ce8e5c2e0" providerId="ADAL" clId="{DAB8575E-B2D4-49AE-9C71-4FB61DF5CF70}" dt="2022-03-07T12:19:55.423" v="787" actId="478"/>
          <ac:spMkLst>
            <pc:docMk/>
            <pc:sldMk cId="4291742990" sldId="295"/>
            <ac:spMk id="8" creationId="{39368BBA-5B82-4F3C-AF46-EBE34CB1B2BA}"/>
          </ac:spMkLst>
        </pc:spChg>
        <pc:spChg chg="del">
          <ac:chgData name="Ana Bela Chavazas" userId="f0f2a989-6f3f-4de1-9924-f79ce8e5c2e0" providerId="ADAL" clId="{DAB8575E-B2D4-49AE-9C71-4FB61DF5CF70}" dt="2022-03-07T12:19:54.126" v="786" actId="478"/>
          <ac:spMkLst>
            <pc:docMk/>
            <pc:sldMk cId="4291742990" sldId="295"/>
            <ac:spMk id="9" creationId="{5AB6B3E0-BAC3-40E5-BF3B-42C43B5AB6DA}"/>
          </ac:spMkLst>
        </pc:spChg>
        <pc:spChg chg="add del mod">
          <ac:chgData name="Ana Bela Chavazas" userId="f0f2a989-6f3f-4de1-9924-f79ce8e5c2e0" providerId="ADAL" clId="{DAB8575E-B2D4-49AE-9C71-4FB61DF5CF70}" dt="2022-03-07T12:20:45.314" v="871" actId="478"/>
          <ac:spMkLst>
            <pc:docMk/>
            <pc:sldMk cId="4291742990" sldId="295"/>
            <ac:spMk id="11" creationId="{F28A606A-030C-414C-A578-B76A7D9E5A49}"/>
          </ac:spMkLst>
        </pc:spChg>
        <pc:spChg chg="add mod">
          <ac:chgData name="Ana Bela Chavazas" userId="f0f2a989-6f3f-4de1-9924-f79ce8e5c2e0" providerId="ADAL" clId="{DAB8575E-B2D4-49AE-9C71-4FB61DF5CF70}" dt="2022-03-07T12:20:49.055" v="872" actId="1076"/>
          <ac:spMkLst>
            <pc:docMk/>
            <pc:sldMk cId="4291742990" sldId="295"/>
            <ac:spMk id="12" creationId="{4A97E25F-DC16-400C-A6E6-FFBFC0D17003}"/>
          </ac:spMkLst>
        </pc:spChg>
      </pc:sldChg>
      <pc:sldChg chg="del">
        <pc:chgData name="Ana Bela Chavazas" userId="f0f2a989-6f3f-4de1-9924-f79ce8e5c2e0" providerId="ADAL" clId="{DAB8575E-B2D4-49AE-9C71-4FB61DF5CF70}" dt="2022-03-07T12:22:46.041" v="960" actId="47"/>
        <pc:sldMkLst>
          <pc:docMk/>
          <pc:sldMk cId="3940830650" sldId="296"/>
        </pc:sldMkLst>
      </pc:sldChg>
      <pc:sldChg chg="del">
        <pc:chgData name="Ana Bela Chavazas" userId="f0f2a989-6f3f-4de1-9924-f79ce8e5c2e0" providerId="ADAL" clId="{DAB8575E-B2D4-49AE-9C71-4FB61DF5CF70}" dt="2022-03-07T12:22:46.490" v="961" actId="47"/>
        <pc:sldMkLst>
          <pc:docMk/>
          <pc:sldMk cId="2461636373" sldId="297"/>
        </pc:sldMkLst>
      </pc:sldChg>
      <pc:sldChg chg="del">
        <pc:chgData name="Ana Bela Chavazas" userId="f0f2a989-6f3f-4de1-9924-f79ce8e5c2e0" providerId="ADAL" clId="{DAB8575E-B2D4-49AE-9C71-4FB61DF5CF70}" dt="2022-03-07T12:22:46.853" v="962" actId="47"/>
        <pc:sldMkLst>
          <pc:docMk/>
          <pc:sldMk cId="1907431193" sldId="298"/>
        </pc:sldMkLst>
      </pc:sldChg>
      <pc:sldChg chg="del">
        <pc:chgData name="Ana Bela Chavazas" userId="f0f2a989-6f3f-4de1-9924-f79ce8e5c2e0" providerId="ADAL" clId="{DAB8575E-B2D4-49AE-9C71-4FB61DF5CF70}" dt="2022-03-07T12:22:47.153" v="963" actId="47"/>
        <pc:sldMkLst>
          <pc:docMk/>
          <pc:sldMk cId="3204218172" sldId="299"/>
        </pc:sldMkLst>
      </pc:sldChg>
      <pc:sldChg chg="del">
        <pc:chgData name="Ana Bela Chavazas" userId="f0f2a989-6f3f-4de1-9924-f79ce8e5c2e0" providerId="ADAL" clId="{DAB8575E-B2D4-49AE-9C71-4FB61DF5CF70}" dt="2022-03-07T12:22:47.492" v="964" actId="47"/>
        <pc:sldMkLst>
          <pc:docMk/>
          <pc:sldMk cId="3837238227" sldId="300"/>
        </pc:sldMkLst>
      </pc:sldChg>
      <pc:sldChg chg="del">
        <pc:chgData name="Ana Bela Chavazas" userId="f0f2a989-6f3f-4de1-9924-f79ce8e5c2e0" providerId="ADAL" clId="{DAB8575E-B2D4-49AE-9C71-4FB61DF5CF70}" dt="2022-03-07T12:22:47.792" v="965" actId="47"/>
        <pc:sldMkLst>
          <pc:docMk/>
          <pc:sldMk cId="3296372370" sldId="301"/>
        </pc:sldMkLst>
      </pc:sldChg>
      <pc:sldChg chg="del">
        <pc:chgData name="Ana Bela Chavazas" userId="f0f2a989-6f3f-4de1-9924-f79ce8e5c2e0" providerId="ADAL" clId="{DAB8575E-B2D4-49AE-9C71-4FB61DF5CF70}" dt="2022-03-07T12:22:48.124" v="966" actId="47"/>
        <pc:sldMkLst>
          <pc:docMk/>
          <pc:sldMk cId="3053045913" sldId="302"/>
        </pc:sldMkLst>
      </pc:sldChg>
      <pc:sldChg chg="del">
        <pc:chgData name="Ana Bela Chavazas" userId="f0f2a989-6f3f-4de1-9924-f79ce8e5c2e0" providerId="ADAL" clId="{DAB8575E-B2D4-49AE-9C71-4FB61DF5CF70}" dt="2022-03-07T12:22:48.409" v="967" actId="47"/>
        <pc:sldMkLst>
          <pc:docMk/>
          <pc:sldMk cId="3521561053" sldId="303"/>
        </pc:sldMkLst>
      </pc:sldChg>
      <pc:sldChg chg="modSp add mod">
        <pc:chgData name="Ana Bela Chavazas" userId="f0f2a989-6f3f-4de1-9924-f79ce8e5c2e0" providerId="ADAL" clId="{DAB8575E-B2D4-49AE-9C71-4FB61DF5CF70}" dt="2022-03-07T12:21:21.187" v="925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AB8575E-B2D4-49AE-9C71-4FB61DF5CF70}" dt="2022-03-07T12:21:21.187" v="925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13.525" v="979"/>
        <pc:sldMkLst>
          <pc:docMk/>
          <pc:sldMk cId="2552372600" sldId="305"/>
        </pc:sldMkLst>
        <pc:spChg chg="mod">
          <ac:chgData name="Ana Bela Chavazas" userId="f0f2a989-6f3f-4de1-9924-f79ce8e5c2e0" providerId="ADAL" clId="{DAB8575E-B2D4-49AE-9C71-4FB61DF5CF70}" dt="2022-03-07T12:23:13.525" v="979"/>
          <ac:spMkLst>
            <pc:docMk/>
            <pc:sldMk cId="2552372600" sldId="305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26.823" v="984"/>
        <pc:sldMkLst>
          <pc:docMk/>
          <pc:sldMk cId="1764070144" sldId="306"/>
        </pc:sldMkLst>
        <pc:spChg chg="mod">
          <ac:chgData name="Ana Bela Chavazas" userId="f0f2a989-6f3f-4de1-9924-f79ce8e5c2e0" providerId="ADAL" clId="{DAB8575E-B2D4-49AE-9C71-4FB61DF5CF70}" dt="2022-03-07T12:23:26.823" v="984"/>
          <ac:spMkLst>
            <pc:docMk/>
            <pc:sldMk cId="1764070144" sldId="306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E8CE0A28-1D9A-40B0-8B6C-EFB8D93FF2F1}"/>
    <pc:docChg chg="modSld">
      <pc:chgData name="Ana Bela Chavazas" userId="f0f2a989-6f3f-4de1-9924-f79ce8e5c2e0" providerId="ADAL" clId="{E8CE0A28-1D9A-40B0-8B6C-EFB8D93FF2F1}" dt="2022-03-29T14:44:39.631" v="0"/>
      <pc:docMkLst>
        <pc:docMk/>
      </pc:docMkLst>
      <pc:sldChg chg="modSp mod">
        <pc:chgData name="Ana Bela Chavazas" userId="f0f2a989-6f3f-4de1-9924-f79ce8e5c2e0" providerId="ADAL" clId="{E8CE0A28-1D9A-40B0-8B6C-EFB8D93FF2F1}" dt="2022-03-29T14:44:39.631" v="0"/>
        <pc:sldMkLst>
          <pc:docMk/>
          <pc:sldMk cId="2077542152" sldId="281"/>
        </pc:sldMkLst>
        <pc:spChg chg="mod">
          <ac:chgData name="Ana Bela Chavazas" userId="f0f2a989-6f3f-4de1-9924-f79ce8e5c2e0" providerId="ADAL" clId="{E8CE0A28-1D9A-40B0-8B6C-EFB8D93FF2F1}" dt="2022-03-29T14:44:39.631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F125139D-D1ED-48C2-B586-23767017885D}"/>
    <pc:docChg chg="modSld">
      <pc:chgData name="Ana Bela Chavazas" userId="f0f2a989-6f3f-4de1-9924-f79ce8e5c2e0" providerId="ADAL" clId="{F125139D-D1ED-48C2-B586-23767017885D}" dt="2022-03-04T10:46:22.745" v="14" actId="1076"/>
      <pc:docMkLst>
        <pc:docMk/>
      </pc:docMkLst>
      <pc:sldChg chg="modSp mod">
        <pc:chgData name="Ana Bela Chavazas" userId="f0f2a989-6f3f-4de1-9924-f79ce8e5c2e0" providerId="ADAL" clId="{F125139D-D1ED-48C2-B586-23767017885D}" dt="2022-03-04T10:46:22.745" v="14" actId="1076"/>
        <pc:sldMkLst>
          <pc:docMk/>
          <pc:sldMk cId="3940830650" sldId="296"/>
        </pc:sldMkLst>
        <pc:spChg chg="mod">
          <ac:chgData name="Ana Bela Chavazas" userId="f0f2a989-6f3f-4de1-9924-f79ce8e5c2e0" providerId="ADAL" clId="{F125139D-D1ED-48C2-B586-23767017885D}" dt="2022-03-04T10:46:20.445" v="13" actId="1076"/>
          <ac:spMkLst>
            <pc:docMk/>
            <pc:sldMk cId="3940830650" sldId="296"/>
            <ac:spMk id="8" creationId="{F641B6F8-D377-4152-94A9-23D56EBCEC93}"/>
          </ac:spMkLst>
        </pc:spChg>
        <pc:spChg chg="mod">
          <ac:chgData name="Ana Bela Chavazas" userId="f0f2a989-6f3f-4de1-9924-f79ce8e5c2e0" providerId="ADAL" clId="{F125139D-D1ED-48C2-B586-23767017885D}" dt="2022-03-04T10:46:22.745" v="14" actId="1076"/>
          <ac:spMkLst>
            <pc:docMk/>
            <pc:sldMk cId="3940830650" sldId="296"/>
            <ac:spMk id="9" creationId="{E516544C-8F4B-4164-9072-A398004AFE9A}"/>
          </ac:spMkLst>
        </pc:spChg>
      </pc:sldChg>
      <pc:sldChg chg="modAnim">
        <pc:chgData name="Ana Bela Chavazas" userId="f0f2a989-6f3f-4de1-9924-f79ce8e5c2e0" providerId="ADAL" clId="{F125139D-D1ED-48C2-B586-23767017885D}" dt="2022-03-04T10:41:20.570" v="3"/>
        <pc:sldMkLst>
          <pc:docMk/>
          <pc:sldMk cId="3296372370" sldId="301"/>
        </pc:sldMkLst>
      </pc:sldChg>
      <pc:sldChg chg="modAnim">
        <pc:chgData name="Ana Bela Chavazas" userId="f0f2a989-6f3f-4de1-9924-f79ce8e5c2e0" providerId="ADAL" clId="{F125139D-D1ED-48C2-B586-23767017885D}" dt="2022-03-04T10:44:59.381" v="5"/>
        <pc:sldMkLst>
          <pc:docMk/>
          <pc:sldMk cId="3521561053" sldId="303"/>
        </pc:sldMkLst>
      </pc:sldChg>
    </pc:docChg>
  </pc:docChgLst>
  <pc:docChgLst>
    <pc:chgData name="Ana Bela Chavazas" userId="f0f2a989-6f3f-4de1-9924-f79ce8e5c2e0" providerId="ADAL" clId="{153AAB87-9D96-401A-8986-3FB9D0B364E5}"/>
    <pc:docChg chg="undo custSel delSld modSld sldOrd">
      <pc:chgData name="Ana Bela Chavazas" userId="f0f2a989-6f3f-4de1-9924-f79ce8e5c2e0" providerId="ADAL" clId="{153AAB87-9D96-401A-8986-3FB9D0B364E5}" dt="2022-03-17T09:23:26.510" v="207" actId="11"/>
      <pc:docMkLst>
        <pc:docMk/>
      </pc:docMkLst>
      <pc:sldChg chg="modSp mod">
        <pc:chgData name="Ana Bela Chavazas" userId="f0f2a989-6f3f-4de1-9924-f79ce8e5c2e0" providerId="ADAL" clId="{153AAB87-9D96-401A-8986-3FB9D0B364E5}" dt="2022-03-17T09:22:35.530" v="200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153AAB87-9D96-401A-8986-3FB9D0B364E5}" dt="2022-03-17T09:22:35.530" v="200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153AAB87-9D96-401A-8986-3FB9D0B364E5}" dt="2022-03-15T09:02:32.141" v="159" actId="20577"/>
        <pc:sldMkLst>
          <pc:docMk/>
          <pc:sldMk cId="1673094722" sldId="263"/>
        </pc:sldMkLst>
        <pc:spChg chg="mod">
          <ac:chgData name="Ana Bela Chavazas" userId="f0f2a989-6f3f-4de1-9924-f79ce8e5c2e0" providerId="ADAL" clId="{153AAB87-9D96-401A-8986-3FB9D0B364E5}" dt="2022-03-15T09:02:32.141" v="159" actId="20577"/>
          <ac:spMkLst>
            <pc:docMk/>
            <pc:sldMk cId="1673094722" sldId="263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153AAB87-9D96-401A-8986-3FB9D0B364E5}" dt="2022-03-15T09:14:21.829" v="183" actId="20577"/>
        <pc:sldMkLst>
          <pc:docMk/>
          <pc:sldMk cId="2077542152" sldId="281"/>
        </pc:sldMkLst>
        <pc:spChg chg="mod">
          <ac:chgData name="Ana Bela Chavazas" userId="f0f2a989-6f3f-4de1-9924-f79ce8e5c2e0" providerId="ADAL" clId="{153AAB87-9D96-401A-8986-3FB9D0B364E5}" dt="2022-03-15T09:14:21.829" v="183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153AAB87-9D96-401A-8986-3FB9D0B364E5}" dt="2022-03-17T09:23:20.258" v="205" actId="11"/>
        <pc:sldMkLst>
          <pc:docMk/>
          <pc:sldMk cId="4291742990" sldId="295"/>
        </pc:sldMkLst>
        <pc:spChg chg="del">
          <ac:chgData name="Ana Bela Chavazas" userId="f0f2a989-6f3f-4de1-9924-f79ce8e5c2e0" providerId="ADAL" clId="{153AAB87-9D96-401A-8986-3FB9D0B364E5}" dt="2022-03-14T13:51:20.586" v="0" actId="478"/>
          <ac:spMkLst>
            <pc:docMk/>
            <pc:sldMk cId="4291742990" sldId="295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153AAB87-9D96-401A-8986-3FB9D0B364E5}" dt="2022-03-14T13:51:22.352" v="1" actId="478"/>
          <ac:spMkLst>
            <pc:docMk/>
            <pc:sldMk cId="4291742990" sldId="295"/>
            <ac:spMk id="6" creationId="{3D77A001-9601-45CA-8C2E-9F2F4C978331}"/>
          </ac:spMkLst>
        </pc:spChg>
        <pc:spChg chg="mod">
          <ac:chgData name="Ana Bela Chavazas" userId="f0f2a989-6f3f-4de1-9924-f79ce8e5c2e0" providerId="ADAL" clId="{153AAB87-9D96-401A-8986-3FB9D0B364E5}" dt="2022-03-17T09:23:20.258" v="205" actId="11"/>
          <ac:spMkLst>
            <pc:docMk/>
            <pc:sldMk cId="4291742990" sldId="295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153AAB87-9D96-401A-8986-3FB9D0B364E5}" dt="2022-03-14T13:51:26.989" v="2"/>
          <ac:spMkLst>
            <pc:docMk/>
            <pc:sldMk cId="4291742990" sldId="295"/>
            <ac:spMk id="8" creationId="{D7DB3C07-5DAE-4346-A93A-441BB493396E}"/>
          </ac:spMkLst>
        </pc:spChg>
      </pc:sldChg>
      <pc:sldChg chg="modSp mod">
        <pc:chgData name="Ana Bela Chavazas" userId="f0f2a989-6f3f-4de1-9924-f79ce8e5c2e0" providerId="ADAL" clId="{153AAB87-9D96-401A-8986-3FB9D0B364E5}" dt="2022-03-17T09:22:45.263" v="201" actId="20578"/>
        <pc:sldMkLst>
          <pc:docMk/>
          <pc:sldMk cId="3376566580" sldId="304"/>
        </pc:sldMkLst>
        <pc:spChg chg="mod">
          <ac:chgData name="Ana Bela Chavazas" userId="f0f2a989-6f3f-4de1-9924-f79ce8e5c2e0" providerId="ADAL" clId="{153AAB87-9D96-401A-8986-3FB9D0B364E5}" dt="2022-03-17T09:22:45.263" v="201" actId="20578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 ord modNotesTx">
        <pc:chgData name="Ana Bela Chavazas" userId="f0f2a989-6f3f-4de1-9924-f79ce8e5c2e0" providerId="ADAL" clId="{153AAB87-9D96-401A-8986-3FB9D0B364E5}" dt="2022-03-17T09:23:13.380" v="204" actId="11"/>
        <pc:sldMkLst>
          <pc:docMk/>
          <pc:sldMk cId="2552372600" sldId="305"/>
        </pc:sldMkLst>
        <pc:spChg chg="mod">
          <ac:chgData name="Ana Bela Chavazas" userId="f0f2a989-6f3f-4de1-9924-f79ce8e5c2e0" providerId="ADAL" clId="{153AAB87-9D96-401A-8986-3FB9D0B364E5}" dt="2022-03-17T09:23:13.380" v="204" actId="11"/>
          <ac:spMkLst>
            <pc:docMk/>
            <pc:sldMk cId="2552372600" sldId="305"/>
            <ac:spMk id="3" creationId="{BE6E3D19-901B-6E43-814E-9FF1BD974BF7}"/>
          </ac:spMkLst>
        </pc:spChg>
      </pc:sldChg>
      <pc:sldChg chg="addSp delSp modSp mod modNotesTx">
        <pc:chgData name="Ana Bela Chavazas" userId="f0f2a989-6f3f-4de1-9924-f79ce8e5c2e0" providerId="ADAL" clId="{153AAB87-9D96-401A-8986-3FB9D0B364E5}" dt="2022-03-17T09:23:23.804" v="206" actId="11"/>
        <pc:sldMkLst>
          <pc:docMk/>
          <pc:sldMk cId="795556731" sldId="307"/>
        </pc:sldMkLst>
        <pc:spChg chg="del">
          <ac:chgData name="Ana Bela Chavazas" userId="f0f2a989-6f3f-4de1-9924-f79ce8e5c2e0" providerId="ADAL" clId="{153AAB87-9D96-401A-8986-3FB9D0B364E5}" dt="2022-03-14T13:51:42.504" v="4" actId="478"/>
          <ac:spMkLst>
            <pc:docMk/>
            <pc:sldMk cId="795556731" sldId="307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153AAB87-9D96-401A-8986-3FB9D0B364E5}" dt="2022-03-14T13:51:44.651" v="5" actId="478"/>
          <ac:spMkLst>
            <pc:docMk/>
            <pc:sldMk cId="795556731" sldId="307"/>
            <ac:spMk id="6" creationId="{0B29AE08-7671-4E2A-92D8-5658C58308A7}"/>
          </ac:spMkLst>
        </pc:spChg>
        <pc:spChg chg="mod">
          <ac:chgData name="Ana Bela Chavazas" userId="f0f2a989-6f3f-4de1-9924-f79ce8e5c2e0" providerId="ADAL" clId="{153AAB87-9D96-401A-8986-3FB9D0B364E5}" dt="2022-03-17T09:23:23.804" v="206" actId="11"/>
          <ac:spMkLst>
            <pc:docMk/>
            <pc:sldMk cId="795556731" sldId="307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153AAB87-9D96-401A-8986-3FB9D0B364E5}" dt="2022-03-14T13:51:49.371" v="6"/>
          <ac:spMkLst>
            <pc:docMk/>
            <pc:sldMk cId="795556731" sldId="307"/>
            <ac:spMk id="8" creationId="{1037ECBC-E337-41CC-A2D6-11DA7CEB42FF}"/>
          </ac:spMkLst>
        </pc:spChg>
      </pc:sldChg>
      <pc:sldChg chg="addSp delSp modSp mod modNotesTx">
        <pc:chgData name="Ana Bela Chavazas" userId="f0f2a989-6f3f-4de1-9924-f79ce8e5c2e0" providerId="ADAL" clId="{153AAB87-9D96-401A-8986-3FB9D0B364E5}" dt="2022-03-17T09:23:26.510" v="207" actId="11"/>
        <pc:sldMkLst>
          <pc:docMk/>
          <pc:sldMk cId="1295193515" sldId="308"/>
        </pc:sldMkLst>
        <pc:spChg chg="del">
          <ac:chgData name="Ana Bela Chavazas" userId="f0f2a989-6f3f-4de1-9924-f79ce8e5c2e0" providerId="ADAL" clId="{153AAB87-9D96-401A-8986-3FB9D0B364E5}" dt="2022-03-14T13:52:03.010" v="8" actId="478"/>
          <ac:spMkLst>
            <pc:docMk/>
            <pc:sldMk cId="1295193515" sldId="308"/>
            <ac:spMk id="3" creationId="{BE6E3D19-901B-6E43-814E-9FF1BD974BF7}"/>
          </ac:spMkLst>
        </pc:spChg>
        <pc:spChg chg="add del mod">
          <ac:chgData name="Ana Bela Chavazas" userId="f0f2a989-6f3f-4de1-9924-f79ce8e5c2e0" providerId="ADAL" clId="{153AAB87-9D96-401A-8986-3FB9D0B364E5}" dt="2022-03-14T13:52:05.051" v="9" actId="478"/>
          <ac:spMkLst>
            <pc:docMk/>
            <pc:sldMk cId="1295193515" sldId="308"/>
            <ac:spMk id="6" creationId="{A9F28398-D2C5-480B-9ED2-C68E6C370021}"/>
          </ac:spMkLst>
        </pc:spChg>
        <pc:spChg chg="mod">
          <ac:chgData name="Ana Bela Chavazas" userId="f0f2a989-6f3f-4de1-9924-f79ce8e5c2e0" providerId="ADAL" clId="{153AAB87-9D96-401A-8986-3FB9D0B364E5}" dt="2022-03-17T09:23:26.510" v="207" actId="11"/>
          <ac:spMkLst>
            <pc:docMk/>
            <pc:sldMk cId="1295193515" sldId="308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153AAB87-9D96-401A-8986-3FB9D0B364E5}" dt="2022-03-14T13:52:10.619" v="10"/>
          <ac:spMkLst>
            <pc:docMk/>
            <pc:sldMk cId="1295193515" sldId="308"/>
            <ac:spMk id="8" creationId="{B0F089A6-31F1-4372-94E9-B64CF836EB2C}"/>
          </ac:spMkLst>
        </pc:spChg>
      </pc:sldChg>
      <pc:sldChg chg="del">
        <pc:chgData name="Ana Bela Chavazas" userId="f0f2a989-6f3f-4de1-9924-f79ce8e5c2e0" providerId="ADAL" clId="{153AAB87-9D96-401A-8986-3FB9D0B364E5}" dt="2022-03-14T13:54:06.238" v="58" actId="47"/>
        <pc:sldMkLst>
          <pc:docMk/>
          <pc:sldMk cId="3592948835" sldId="309"/>
        </pc:sldMkLst>
      </pc:sldChg>
      <pc:sldChg chg="del">
        <pc:chgData name="Ana Bela Chavazas" userId="f0f2a989-6f3f-4de1-9924-f79ce8e5c2e0" providerId="ADAL" clId="{153AAB87-9D96-401A-8986-3FB9D0B364E5}" dt="2022-03-14T13:54:06.941" v="59" actId="47"/>
        <pc:sldMkLst>
          <pc:docMk/>
          <pc:sldMk cId="3706060715" sldId="31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1 : ingénierie, montée en compétences des</a:t>
            </a:r>
            <a:r>
              <a:rPr lang="fr-FR" sz="18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entreprises, soutien administratif aux administrations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2 : développement des FIP pour mobiliser l’épargne,  renforcer les avances remboursables plutôt que les subventions, mettre en place des outils de type </a:t>
            </a:r>
            <a:r>
              <a:rPr lang="fr-FR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avances remboursables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financer la transition écologique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06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1: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d’une réforme fiscale pour obtenir des recettes de TVA territorialisées, chercher à obtenir plus de financements publics nationaux (PIA, etc…) ou européens en améliorant la capacité collective des acteurs à se positionner sur des projets d’envergure, etc…</a:t>
            </a:r>
          </a:p>
          <a:p>
            <a:r>
              <a:rPr lang="fr-FR" dirty="0"/>
              <a:t>Enjeu 2 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Coopération renforcée entre les secteurs pour favoriser la recherche d’économies d’échelle, la capacité d‘innovation, agriculture</a:t>
            </a:r>
            <a:r>
              <a:rPr lang="fr-FR" sz="1200" baseline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(autonomie alimentaire…), forêt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4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3: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professionnelle pour les salariés, primes temporaires pour inciter les chômeurs à accepter certains emplois, favoriser la mobilité transfrontalière des salariés, emplois qualifiés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3b : formation des publics fragiles, information sur les secteurs porteurs, domaines à privilégier, etc…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62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Financement des entreprises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b="1" dirty="0">
                <a:solidFill>
                  <a:schemeClr val="bg1"/>
                </a:solidFill>
                <a:latin typeface="Nunito" pitchFamily="2" charset="77"/>
              </a:rPr>
              <a:t>Mardi 12 avril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219688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De nouvelles ressources pour financer le développement économique (40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stratégies et quels outils nouveaux peut-on envisager pour obtenir des 	ressources supplémentaires ?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Diversifier la structure productive de la Corse et réduire la dépendance extérieure (30 min)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dans lesquels il faut améliorer la capacité de production 	locale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secteurs clefs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freins à lever pour permettre le décollage des productions locales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	« prioritaires » ?</a:t>
            </a: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218333" cy="513038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Soutenir l’emploi et satisfaire la demande de travail </a:t>
            </a:r>
            <a:r>
              <a:rPr lang="fr-FR" sz="1800" b="1">
                <a:solidFill>
                  <a:srgbClr val="1A7C9D"/>
                </a:solidFill>
                <a:latin typeface="Nunito SemiBold" pitchFamily="2" charset="77"/>
              </a:rPr>
              <a:t>des entreprises (30 min) 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solutions pour satisfaire les besoins de main d’œuvre des entreprises tout 	en réduisant le chômage 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prioritaires à mener en matière d’insertion et d’emploi ? 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9555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0551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12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565662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51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Accès au financement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Fonds de capital investissement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Pilotage de l’action publique</a:t>
            </a: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7765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951"/>
            <a:ext cx="10515600" cy="4729399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</a:p>
          <a:p>
            <a:pPr algn="just">
              <a:buClr>
                <a:srgbClr val="1A7C9D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Poursuite de la politique d’ingénierie financière au travers de la plateforme Corse financement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228600" lvl="1" algn="just">
              <a:spcBef>
                <a:spcPts val="1000"/>
              </a:spcBef>
              <a:buClr>
                <a:srgbClr val="1A7C9D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De nombreux outils financiers </a:t>
            </a: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déployés (23 M€) : fonds d’amorçage, de garantie, prêts d’honneur, prêts à la trésorerie, prêts d’honneur ESS</a:t>
            </a:r>
          </a:p>
          <a:p>
            <a:pPr lvl="1" algn="just">
              <a:lnSpc>
                <a:spcPct val="80000"/>
              </a:lnSpc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La nécessité de remettre la notion de projet au cœur de l’action de l’ADEC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 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83386"/>
            <a:ext cx="11353802" cy="467042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Favoriser la logique de projet (30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préalables à satisfaire pour passer d’une logique de subvention à une 	logique projet ?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2 : Imaginer de nouveaux outils et renforcer les outils existants (30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sont les outils de financement existants à favoriser/renforcer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Faut-il imaginer de nouveaux outils de financement ?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917</Words>
  <Application>Microsoft Office PowerPoint</Application>
  <PresentationFormat>Personnalisé</PresentationFormat>
  <Paragraphs>196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131</cp:revision>
  <dcterms:created xsi:type="dcterms:W3CDTF">2022-01-24T14:01:01Z</dcterms:created>
  <dcterms:modified xsi:type="dcterms:W3CDTF">2022-04-20T16:02:40Z</dcterms:modified>
</cp:coreProperties>
</file>