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1" r:id="rId7"/>
    <p:sldId id="310" r:id="rId8"/>
    <p:sldId id="304" r:id="rId9"/>
    <p:sldId id="305" r:id="rId10"/>
    <p:sldId id="309" r:id="rId11"/>
    <p:sldId id="295" r:id="rId12"/>
    <p:sldId id="281" r:id="rId13"/>
    <p:sldId id="31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D9307-1D45-4480-9058-3085E246D3C6}" v="2" dt="2022-04-06T09:59:47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165" autoAdjust="0"/>
  </p:normalViewPr>
  <p:slideViewPr>
    <p:cSldViewPr snapToGrid="0" snapToObjects="1">
      <p:cViewPr>
        <p:scale>
          <a:sx n="113" d="100"/>
          <a:sy n="113" d="100"/>
        </p:scale>
        <p:origin x="-774" y="-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466F2CEE-2122-4D0D-A393-AA1D362ACA54}"/>
    <pc:docChg chg="undo custSel addSld delSld modSld sldOrd">
      <pc:chgData name="Ana Bela Chavazas" userId="f0f2a989-6f3f-4de1-9924-f79ce8e5c2e0" providerId="ADAL" clId="{466F2CEE-2122-4D0D-A393-AA1D362ACA54}" dt="2022-03-17T09:26:06.419" v="273" actId="11"/>
      <pc:docMkLst>
        <pc:docMk/>
      </pc:docMkLst>
      <pc:sldChg chg="modSp mod">
        <pc:chgData name="Ana Bela Chavazas" userId="f0f2a989-6f3f-4de1-9924-f79ce8e5c2e0" providerId="ADAL" clId="{466F2CEE-2122-4D0D-A393-AA1D362ACA54}" dt="2022-03-15T09:10:00.112" v="225" actId="20577"/>
        <pc:sldMkLst>
          <pc:docMk/>
          <pc:sldMk cId="1673094722" sldId="263"/>
        </pc:sldMkLst>
        <pc:spChg chg="mod">
          <ac:chgData name="Ana Bela Chavazas" userId="f0f2a989-6f3f-4de1-9924-f79ce8e5c2e0" providerId="ADAL" clId="{466F2CEE-2122-4D0D-A393-AA1D362ACA54}" dt="2022-03-15T09:10:00.112" v="225" actId="20577"/>
          <ac:spMkLst>
            <pc:docMk/>
            <pc:sldMk cId="1673094722" sldId="263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466F2CEE-2122-4D0D-A393-AA1D362ACA54}" dt="2022-03-15T09:13:39.619" v="265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466F2CEE-2122-4D0D-A393-AA1D362ACA54}" dt="2022-03-15T09:13:39.619" v="265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466F2CEE-2122-4D0D-A393-AA1D362ACA54}" dt="2022-03-17T09:26:00.016" v="271" actId="11"/>
        <pc:sldMkLst>
          <pc:docMk/>
          <pc:sldMk cId="4291742990" sldId="295"/>
        </pc:sldMkLst>
        <pc:spChg chg="del">
          <ac:chgData name="Ana Bela Chavazas" userId="f0f2a989-6f3f-4de1-9924-f79ce8e5c2e0" providerId="ADAL" clId="{466F2CEE-2122-4D0D-A393-AA1D362ACA54}" dt="2022-03-14T14:43:42.262" v="0" actId="478"/>
          <ac:spMkLst>
            <pc:docMk/>
            <pc:sldMk cId="4291742990" sldId="295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466F2CEE-2122-4D0D-A393-AA1D362ACA54}" dt="2022-03-14T14:43:44.181" v="1" actId="478"/>
          <ac:spMkLst>
            <pc:docMk/>
            <pc:sldMk cId="4291742990" sldId="295"/>
            <ac:spMk id="6" creationId="{FE6C1853-DC8B-435C-A958-60EE54045AD4}"/>
          </ac:spMkLst>
        </pc:spChg>
        <pc:spChg chg="mod">
          <ac:chgData name="Ana Bela Chavazas" userId="f0f2a989-6f3f-4de1-9924-f79ce8e5c2e0" providerId="ADAL" clId="{466F2CEE-2122-4D0D-A393-AA1D362ACA54}" dt="2022-03-17T09:26:00.016" v="271" actId="11"/>
          <ac:spMkLst>
            <pc:docMk/>
            <pc:sldMk cId="4291742990" sldId="295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466F2CEE-2122-4D0D-A393-AA1D362ACA54}" dt="2022-03-14T14:43:49.147" v="2"/>
          <ac:spMkLst>
            <pc:docMk/>
            <pc:sldMk cId="4291742990" sldId="295"/>
            <ac:spMk id="8" creationId="{396E245B-1F92-4695-AC78-841BF28CD5AC}"/>
          </ac:spMkLst>
        </pc:spChg>
      </pc:sldChg>
      <pc:sldChg chg="modSp">
        <pc:chgData name="Ana Bela Chavazas" userId="f0f2a989-6f3f-4de1-9924-f79ce8e5c2e0" providerId="ADAL" clId="{466F2CEE-2122-4D0D-A393-AA1D362ACA54}" dt="2022-03-17T09:24:47.623" v="266" actId="20578"/>
        <pc:sldMkLst>
          <pc:docMk/>
          <pc:sldMk cId="3376566580" sldId="304"/>
        </pc:sldMkLst>
        <pc:spChg chg="mod">
          <ac:chgData name="Ana Bela Chavazas" userId="f0f2a989-6f3f-4de1-9924-f79ce8e5c2e0" providerId="ADAL" clId="{466F2CEE-2122-4D0D-A393-AA1D362ACA54}" dt="2022-03-17T09:24:47.623" v="266" actId="20578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 ord modNotesTx">
        <pc:chgData name="Ana Bela Chavazas" userId="f0f2a989-6f3f-4de1-9924-f79ce8e5c2e0" providerId="ADAL" clId="{466F2CEE-2122-4D0D-A393-AA1D362ACA54}" dt="2022-03-17T09:25:49.231" v="269" actId="11"/>
        <pc:sldMkLst>
          <pc:docMk/>
          <pc:sldMk cId="2552372600" sldId="305"/>
        </pc:sldMkLst>
        <pc:spChg chg="mod">
          <ac:chgData name="Ana Bela Chavazas" userId="f0f2a989-6f3f-4de1-9924-f79ce8e5c2e0" providerId="ADAL" clId="{466F2CEE-2122-4D0D-A393-AA1D362ACA54}" dt="2022-03-17T09:25:49.231" v="269" actId="11"/>
          <ac:spMkLst>
            <pc:docMk/>
            <pc:sldMk cId="2552372600" sldId="305"/>
            <ac:spMk id="3" creationId="{BE6E3D19-901B-6E43-814E-9FF1BD974BF7}"/>
          </ac:spMkLst>
        </pc:spChg>
      </pc:sldChg>
      <pc:sldChg chg="addSp delSp modSp mod modNotesTx">
        <pc:chgData name="Ana Bela Chavazas" userId="f0f2a989-6f3f-4de1-9924-f79ce8e5c2e0" providerId="ADAL" clId="{466F2CEE-2122-4D0D-A393-AA1D362ACA54}" dt="2022-03-17T09:26:02.922" v="272" actId="11"/>
        <pc:sldMkLst>
          <pc:docMk/>
          <pc:sldMk cId="795556731" sldId="307"/>
        </pc:sldMkLst>
        <pc:spChg chg="del">
          <ac:chgData name="Ana Bela Chavazas" userId="f0f2a989-6f3f-4de1-9924-f79ce8e5c2e0" providerId="ADAL" clId="{466F2CEE-2122-4D0D-A393-AA1D362ACA54}" dt="2022-03-14T14:44:02.297" v="4" actId="478"/>
          <ac:spMkLst>
            <pc:docMk/>
            <pc:sldMk cId="795556731" sldId="307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466F2CEE-2122-4D0D-A393-AA1D362ACA54}" dt="2022-03-14T14:44:03.182" v="5" actId="478"/>
          <ac:spMkLst>
            <pc:docMk/>
            <pc:sldMk cId="795556731" sldId="307"/>
            <ac:spMk id="6" creationId="{646AB36F-6B36-47E2-93B0-5B06557EB480}"/>
          </ac:spMkLst>
        </pc:spChg>
        <pc:spChg chg="mod">
          <ac:chgData name="Ana Bela Chavazas" userId="f0f2a989-6f3f-4de1-9924-f79ce8e5c2e0" providerId="ADAL" clId="{466F2CEE-2122-4D0D-A393-AA1D362ACA54}" dt="2022-03-17T09:26:02.922" v="272" actId="11"/>
          <ac:spMkLst>
            <pc:docMk/>
            <pc:sldMk cId="795556731" sldId="307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466F2CEE-2122-4D0D-A393-AA1D362ACA54}" dt="2022-03-14T14:44:08.715" v="6"/>
          <ac:spMkLst>
            <pc:docMk/>
            <pc:sldMk cId="795556731" sldId="307"/>
            <ac:spMk id="8" creationId="{8FAEB80D-CCB2-4742-925D-C2B3FD456562}"/>
          </ac:spMkLst>
        </pc:spChg>
      </pc:sldChg>
      <pc:sldChg chg="addSp delSp modSp mod modNotesTx">
        <pc:chgData name="Ana Bela Chavazas" userId="f0f2a989-6f3f-4de1-9924-f79ce8e5c2e0" providerId="ADAL" clId="{466F2CEE-2122-4D0D-A393-AA1D362ACA54}" dt="2022-03-17T09:26:06.419" v="273" actId="11"/>
        <pc:sldMkLst>
          <pc:docMk/>
          <pc:sldMk cId="1295193515" sldId="308"/>
        </pc:sldMkLst>
        <pc:spChg chg="del">
          <ac:chgData name="Ana Bela Chavazas" userId="f0f2a989-6f3f-4de1-9924-f79ce8e5c2e0" providerId="ADAL" clId="{466F2CEE-2122-4D0D-A393-AA1D362ACA54}" dt="2022-03-14T14:44:18.244" v="8" actId="478"/>
          <ac:spMkLst>
            <pc:docMk/>
            <pc:sldMk cId="1295193515" sldId="308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466F2CEE-2122-4D0D-A393-AA1D362ACA54}" dt="2022-03-14T14:44:19.326" v="9" actId="478"/>
          <ac:spMkLst>
            <pc:docMk/>
            <pc:sldMk cId="1295193515" sldId="308"/>
            <ac:spMk id="6" creationId="{DD6F1438-AE92-4155-B33F-3663B241A57F}"/>
          </ac:spMkLst>
        </pc:spChg>
        <pc:spChg chg="mod">
          <ac:chgData name="Ana Bela Chavazas" userId="f0f2a989-6f3f-4de1-9924-f79ce8e5c2e0" providerId="ADAL" clId="{466F2CEE-2122-4D0D-A393-AA1D362ACA54}" dt="2022-03-17T09:26:06.419" v="273" actId="11"/>
          <ac:spMkLst>
            <pc:docMk/>
            <pc:sldMk cId="1295193515" sldId="308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466F2CEE-2122-4D0D-A393-AA1D362ACA54}" dt="2022-03-14T14:44:27.234" v="10"/>
          <ac:spMkLst>
            <pc:docMk/>
            <pc:sldMk cId="1295193515" sldId="308"/>
            <ac:spMk id="8" creationId="{1BF7343F-4C83-430E-8808-79AEBB9CD356}"/>
          </ac:spMkLst>
        </pc:spChg>
      </pc:sldChg>
      <pc:sldChg chg="del">
        <pc:chgData name="Ana Bela Chavazas" userId="f0f2a989-6f3f-4de1-9924-f79ce8e5c2e0" providerId="ADAL" clId="{466F2CEE-2122-4D0D-A393-AA1D362ACA54}" dt="2022-03-14T14:48:19.790" v="185" actId="47"/>
        <pc:sldMkLst>
          <pc:docMk/>
          <pc:sldMk cId="3592948835" sldId="309"/>
        </pc:sldMkLst>
      </pc:sldChg>
      <pc:sldChg chg="modSp add mod ord modNotesTx">
        <pc:chgData name="Ana Bela Chavazas" userId="f0f2a989-6f3f-4de1-9924-f79ce8e5c2e0" providerId="ADAL" clId="{466F2CEE-2122-4D0D-A393-AA1D362ACA54}" dt="2022-03-17T09:25:52.425" v="270" actId="11"/>
        <pc:sldMkLst>
          <pc:docMk/>
          <pc:sldMk cId="3979832834" sldId="309"/>
        </pc:sldMkLst>
        <pc:spChg chg="mod">
          <ac:chgData name="Ana Bela Chavazas" userId="f0f2a989-6f3f-4de1-9924-f79ce8e5c2e0" providerId="ADAL" clId="{466F2CEE-2122-4D0D-A393-AA1D362ACA54}" dt="2022-03-17T09:25:52.425" v="270" actId="11"/>
          <ac:spMkLst>
            <pc:docMk/>
            <pc:sldMk cId="3979832834" sldId="309"/>
            <ac:spMk id="3" creationId="{BE6E3D19-901B-6E43-814E-9FF1BD974BF7}"/>
          </ac:spMkLst>
        </pc:spChg>
        <pc:spChg chg="mod">
          <ac:chgData name="Ana Bela Chavazas" userId="f0f2a989-6f3f-4de1-9924-f79ce8e5c2e0" providerId="ADAL" clId="{466F2CEE-2122-4D0D-A393-AA1D362ACA54}" dt="2022-03-15T09:13:34.399" v="263" actId="20577"/>
          <ac:spMkLst>
            <pc:docMk/>
            <pc:sldMk cId="3979832834" sldId="309"/>
            <ac:spMk id="5" creationId="{D5AC289D-9250-4A4B-92AA-A30A3E0FF4AA}"/>
          </ac:spMkLst>
        </pc:spChg>
      </pc:sldChg>
      <pc:sldChg chg="del">
        <pc:chgData name="Ana Bela Chavazas" userId="f0f2a989-6f3f-4de1-9924-f79ce8e5c2e0" providerId="ADAL" clId="{466F2CEE-2122-4D0D-A393-AA1D362ACA54}" dt="2022-03-14T14:48:20.175" v="186" actId="47"/>
        <pc:sldMkLst>
          <pc:docMk/>
          <pc:sldMk cId="3706060715" sldId="310"/>
        </pc:sldMkLst>
      </pc:sldChg>
    </pc:docChg>
  </pc:docChgLst>
  <pc:docChgLst>
    <pc:chgData name="Ana Bela Chavazas" userId="f0f2a989-6f3f-4de1-9924-f79ce8e5c2e0" providerId="ADAL" clId="{627575F8-8001-4675-A492-06032A991754}"/>
    <pc:docChg chg="modSld">
      <pc:chgData name="Ana Bela Chavazas" userId="f0f2a989-6f3f-4de1-9924-f79ce8e5c2e0" providerId="ADAL" clId="{627575F8-8001-4675-A492-06032A991754}" dt="2022-03-29T14:45:01.794" v="0"/>
      <pc:docMkLst>
        <pc:docMk/>
      </pc:docMkLst>
      <pc:sldChg chg="modSp mod">
        <pc:chgData name="Ana Bela Chavazas" userId="f0f2a989-6f3f-4de1-9924-f79ce8e5c2e0" providerId="ADAL" clId="{627575F8-8001-4675-A492-06032A991754}" dt="2022-03-29T14:45:01.794" v="0"/>
        <pc:sldMkLst>
          <pc:docMk/>
          <pc:sldMk cId="2077542152" sldId="281"/>
        </pc:sldMkLst>
        <pc:spChg chg="mod">
          <ac:chgData name="Ana Bela Chavazas" userId="f0f2a989-6f3f-4de1-9924-f79ce8e5c2e0" providerId="ADAL" clId="{627575F8-8001-4675-A492-06032A991754}" dt="2022-03-29T14:45:01.794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DAB8575E-B2D4-49AE-9C71-4FB61DF5CF70}"/>
    <pc:docChg chg="undo custSel addSld delSld modSld">
      <pc:chgData name="Ana Bela Chavazas" userId="f0f2a989-6f3f-4de1-9924-f79ce8e5c2e0" providerId="ADAL" clId="{DAB8575E-B2D4-49AE-9C71-4FB61DF5CF70}" dt="2022-03-07T12:48:05.467" v="1501" actId="13926"/>
      <pc:docMkLst>
        <pc:docMk/>
      </pc:docMkLst>
      <pc:sldChg chg="modSp mod">
        <pc:chgData name="Ana Bela Chavazas" userId="f0f2a989-6f3f-4de1-9924-f79ce8e5c2e0" providerId="ADAL" clId="{DAB8575E-B2D4-49AE-9C71-4FB61DF5CF70}" dt="2022-03-07T12:06:14.658" v="73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AB8575E-B2D4-49AE-9C71-4FB61DF5CF70}" dt="2022-03-07T12:04:12.274" v="56" actId="1076"/>
          <ac:spMkLst>
            <pc:docMk/>
            <pc:sldMk cId="164733193" sldId="256"/>
            <ac:spMk id="2" creationId="{7C2B882E-18F2-EA4C-9735-3EB0FA2331BE}"/>
          </ac:spMkLst>
        </pc:spChg>
        <pc:spChg chg="mod">
          <ac:chgData name="Ana Bela Chavazas" userId="f0f2a989-6f3f-4de1-9924-f79ce8e5c2e0" providerId="ADAL" clId="{DAB8575E-B2D4-49AE-9C71-4FB61DF5CF70}" dt="2022-03-07T12:06:14.658" v="73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AB8575E-B2D4-49AE-9C71-4FB61DF5CF70}" dt="2022-03-07T12:08:14.646" v="178" actId="108"/>
        <pc:sldMkLst>
          <pc:docMk/>
          <pc:sldMk cId="3778652849" sldId="257"/>
        </pc:sldMkLst>
        <pc:spChg chg="mod">
          <ac:chgData name="Ana Bela Chavazas" userId="f0f2a989-6f3f-4de1-9924-f79ce8e5c2e0" providerId="ADAL" clId="{DAB8575E-B2D4-49AE-9C71-4FB61DF5CF70}" dt="2022-03-07T12:08:14.646" v="178" actId="108"/>
          <ac:spMkLst>
            <pc:docMk/>
            <pc:sldMk cId="3778652849" sldId="257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1.114" v="1500" actId="13926"/>
        <pc:sldMkLst>
          <pc:docMk/>
          <pc:sldMk cId="3077249120" sldId="258"/>
        </pc:sldMkLst>
        <pc:spChg chg="mod">
          <ac:chgData name="Ana Bela Chavazas" userId="f0f2a989-6f3f-4de1-9924-f79ce8e5c2e0" providerId="ADAL" clId="{DAB8575E-B2D4-49AE-9C71-4FB61DF5CF70}" dt="2022-03-07T12:08:55.336" v="179" actId="11"/>
          <ac:spMkLst>
            <pc:docMk/>
            <pc:sldMk cId="3077249120" sldId="258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48:01.114" v="1500" actId="13926"/>
          <ac:spMkLst>
            <pc:docMk/>
            <pc:sldMk cId="3077249120" sldId="258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5.467" v="1501" actId="13926"/>
        <pc:sldMkLst>
          <pc:docMk/>
          <pc:sldMk cId="2790493842" sldId="259"/>
        </pc:sldMkLst>
        <pc:spChg chg="mod">
          <ac:chgData name="Ana Bela Chavazas" userId="f0f2a989-6f3f-4de1-9924-f79ce8e5c2e0" providerId="ADAL" clId="{DAB8575E-B2D4-49AE-9C71-4FB61DF5CF70}" dt="2022-03-07T12:48:05.467" v="1501" actId="13926"/>
          <ac:spMkLst>
            <pc:docMk/>
            <pc:sldMk cId="2790493842" sldId="259"/>
            <ac:spMk id="3" creationId="{BE6E3D19-901B-6E43-814E-9FF1BD974BF7}"/>
          </ac:spMkLst>
        </pc:spChg>
        <pc:spChg chg="mod">
          <ac:chgData name="Ana Bela Chavazas" userId="f0f2a989-6f3f-4de1-9924-f79ce8e5c2e0" providerId="ADAL" clId="{DAB8575E-B2D4-49AE-9C71-4FB61DF5CF70}" dt="2022-03-07T12:09:42.642" v="181" actId="11"/>
          <ac:spMkLst>
            <pc:docMk/>
            <pc:sldMk cId="2790493842" sldId="259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20:26.829" v="867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AB8575E-B2D4-49AE-9C71-4FB61DF5CF70}" dt="2022-03-07T12:11:12.549" v="254" actId="11"/>
          <ac:spMkLst>
            <pc:docMk/>
            <pc:sldMk cId="426746792" sldId="26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0:26.829" v="867" actId="20577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09:46.736" v="182" actId="11"/>
        <pc:sldMkLst>
          <pc:docMk/>
          <pc:sldMk cId="1673094722" sldId="263"/>
        </pc:sldMkLst>
        <pc:spChg chg="mod">
          <ac:chgData name="Ana Bela Chavazas" userId="f0f2a989-6f3f-4de1-9924-f79ce8e5c2e0" providerId="ADAL" clId="{DAB8575E-B2D4-49AE-9C71-4FB61DF5CF70}" dt="2022-03-07T12:09:46.736" v="182" actId="11"/>
          <ac:spMkLst>
            <pc:docMk/>
            <pc:sldMk cId="1673094722" sldId="263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10:19.741" v="183" actId="11"/>
        <pc:sldMkLst>
          <pc:docMk/>
          <pc:sldMk cId="3223007783" sldId="264"/>
        </pc:sldMkLst>
        <pc:spChg chg="mod">
          <ac:chgData name="Ana Bela Chavazas" userId="f0f2a989-6f3f-4de1-9924-f79ce8e5c2e0" providerId="ADAL" clId="{DAB8575E-B2D4-49AE-9C71-4FB61DF5CF70}" dt="2022-03-07T12:10:19.741" v="183" actId="11"/>
          <ac:spMkLst>
            <pc:docMk/>
            <pc:sldMk cId="3223007783" sldId="264"/>
            <ac:spMk id="8" creationId="{9C0A0A4E-AF40-4012-89AA-0DB0927050CB}"/>
          </ac:spMkLst>
        </pc:spChg>
      </pc:sldChg>
      <pc:sldChg chg="del">
        <pc:chgData name="Ana Bela Chavazas" userId="f0f2a989-6f3f-4de1-9924-f79ce8e5c2e0" providerId="ADAL" clId="{DAB8575E-B2D4-49AE-9C71-4FB61DF5CF70}" dt="2022-03-07T12:22:48.741" v="968" actId="47"/>
        <pc:sldMkLst>
          <pc:docMk/>
          <pc:sldMk cId="2793968566" sldId="275"/>
        </pc:sldMkLst>
      </pc:sldChg>
      <pc:sldChg chg="del">
        <pc:chgData name="Ana Bela Chavazas" userId="f0f2a989-6f3f-4de1-9924-f79ce8e5c2e0" providerId="ADAL" clId="{DAB8575E-B2D4-49AE-9C71-4FB61DF5CF70}" dt="2022-03-07T12:22:49.458" v="969" actId="47"/>
        <pc:sldMkLst>
          <pc:docMk/>
          <pc:sldMk cId="739893916" sldId="276"/>
        </pc:sldMkLst>
      </pc:sldChg>
      <pc:sldChg chg="del">
        <pc:chgData name="Ana Bela Chavazas" userId="f0f2a989-6f3f-4de1-9924-f79ce8e5c2e0" providerId="ADAL" clId="{DAB8575E-B2D4-49AE-9C71-4FB61DF5CF70}" dt="2022-03-07T12:22:49.759" v="970" actId="47"/>
        <pc:sldMkLst>
          <pc:docMk/>
          <pc:sldMk cId="2865134563" sldId="277"/>
        </pc:sldMkLst>
      </pc:sldChg>
      <pc:sldChg chg="del">
        <pc:chgData name="Ana Bela Chavazas" userId="f0f2a989-6f3f-4de1-9924-f79ce8e5c2e0" providerId="ADAL" clId="{DAB8575E-B2D4-49AE-9C71-4FB61DF5CF70}" dt="2022-03-07T12:22:52.122" v="974" actId="47"/>
        <pc:sldMkLst>
          <pc:docMk/>
          <pc:sldMk cId="2349294616" sldId="278"/>
        </pc:sldMkLst>
      </pc:sldChg>
      <pc:sldChg chg="del">
        <pc:chgData name="Ana Bela Chavazas" userId="f0f2a989-6f3f-4de1-9924-f79ce8e5c2e0" providerId="ADAL" clId="{DAB8575E-B2D4-49AE-9C71-4FB61DF5CF70}" dt="2022-03-07T12:22:50.442" v="971" actId="47"/>
        <pc:sldMkLst>
          <pc:docMk/>
          <pc:sldMk cId="3153465063" sldId="280"/>
        </pc:sldMkLst>
      </pc:sldChg>
      <pc:sldChg chg="modSp mod">
        <pc:chgData name="Ana Bela Chavazas" userId="f0f2a989-6f3f-4de1-9924-f79ce8e5c2e0" providerId="ADAL" clId="{DAB8575E-B2D4-49AE-9C71-4FB61DF5CF70}" dt="2022-03-07T12:33:57.421" v="1498" actId="13926"/>
        <pc:sldMkLst>
          <pc:docMk/>
          <pc:sldMk cId="2077542152" sldId="281"/>
        </pc:sldMkLst>
        <pc:spChg chg="mod">
          <ac:chgData name="Ana Bela Chavazas" userId="f0f2a989-6f3f-4de1-9924-f79ce8e5c2e0" providerId="ADAL" clId="{DAB8575E-B2D4-49AE-9C71-4FB61DF5CF70}" dt="2022-03-07T12:23:58.025" v="993" actId="11"/>
          <ac:spMkLst>
            <pc:docMk/>
            <pc:sldMk cId="2077542152" sldId="28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33:57.421" v="1498" actId="13926"/>
          <ac:spMkLst>
            <pc:docMk/>
            <pc:sldMk cId="2077542152" sldId="281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AB8575E-B2D4-49AE-9C71-4FB61DF5CF70}" dt="2022-03-07T12:22:51.568" v="973" actId="47"/>
        <pc:sldMkLst>
          <pc:docMk/>
          <pc:sldMk cId="3912185956" sldId="293"/>
        </pc:sldMkLst>
      </pc:sldChg>
      <pc:sldChg chg="del">
        <pc:chgData name="Ana Bela Chavazas" userId="f0f2a989-6f3f-4de1-9924-f79ce8e5c2e0" providerId="ADAL" clId="{DAB8575E-B2D4-49AE-9C71-4FB61DF5CF70}" dt="2022-03-07T12:22:51.026" v="972" actId="47"/>
        <pc:sldMkLst>
          <pc:docMk/>
          <pc:sldMk cId="2531028815" sldId="294"/>
        </pc:sldMkLst>
      </pc:sldChg>
      <pc:sldChg chg="addSp delSp modSp mod delAnim">
        <pc:chgData name="Ana Bela Chavazas" userId="f0f2a989-6f3f-4de1-9924-f79ce8e5c2e0" providerId="ADAL" clId="{DAB8575E-B2D4-49AE-9C71-4FB61DF5CF70}" dt="2022-03-07T12:22:20.540" v="957"/>
        <pc:sldMkLst>
          <pc:docMk/>
          <pc:sldMk cId="4291742990" sldId="295"/>
        </pc:sldMkLst>
        <pc:spChg chg="del">
          <ac:chgData name="Ana Bela Chavazas" userId="f0f2a989-6f3f-4de1-9924-f79ce8e5c2e0" providerId="ADAL" clId="{DAB8575E-B2D4-49AE-9C71-4FB61DF5CF70}" dt="2022-03-07T12:20:38.170" v="868" actId="478"/>
          <ac:spMkLst>
            <pc:docMk/>
            <pc:sldMk cId="4291742990" sldId="295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2:20.540" v="957"/>
          <ac:spMkLst>
            <pc:docMk/>
            <pc:sldMk cId="4291742990" sldId="295"/>
            <ac:spMk id="3" creationId="{BE6E3D19-901B-6E43-814E-9FF1BD974BF7}"/>
          </ac:spMkLst>
        </pc:spChg>
        <pc:spChg chg="del">
          <ac:chgData name="Ana Bela Chavazas" userId="f0f2a989-6f3f-4de1-9924-f79ce8e5c2e0" providerId="ADAL" clId="{DAB8575E-B2D4-49AE-9C71-4FB61DF5CF70}" dt="2022-03-07T12:19:56.710" v="788" actId="478"/>
          <ac:spMkLst>
            <pc:docMk/>
            <pc:sldMk cId="4291742990" sldId="295"/>
            <ac:spMk id="6" creationId="{4156A88A-90E6-452A-9A4C-77E8E9ABE87B}"/>
          </ac:spMkLst>
        </pc:spChg>
        <pc:spChg chg="del">
          <ac:chgData name="Ana Bela Chavazas" userId="f0f2a989-6f3f-4de1-9924-f79ce8e5c2e0" providerId="ADAL" clId="{DAB8575E-B2D4-49AE-9C71-4FB61DF5CF70}" dt="2022-03-07T12:19:58.050" v="789" actId="478"/>
          <ac:spMkLst>
            <pc:docMk/>
            <pc:sldMk cId="4291742990" sldId="295"/>
            <ac:spMk id="7" creationId="{A0C0B2A3-95ED-492B-9CBD-76673B8EB067}"/>
          </ac:spMkLst>
        </pc:spChg>
        <pc:spChg chg="del">
          <ac:chgData name="Ana Bela Chavazas" userId="f0f2a989-6f3f-4de1-9924-f79ce8e5c2e0" providerId="ADAL" clId="{DAB8575E-B2D4-49AE-9C71-4FB61DF5CF70}" dt="2022-03-07T12:19:55.423" v="787" actId="478"/>
          <ac:spMkLst>
            <pc:docMk/>
            <pc:sldMk cId="4291742990" sldId="295"/>
            <ac:spMk id="8" creationId="{39368BBA-5B82-4F3C-AF46-EBE34CB1B2BA}"/>
          </ac:spMkLst>
        </pc:spChg>
        <pc:spChg chg="del">
          <ac:chgData name="Ana Bela Chavazas" userId="f0f2a989-6f3f-4de1-9924-f79ce8e5c2e0" providerId="ADAL" clId="{DAB8575E-B2D4-49AE-9C71-4FB61DF5CF70}" dt="2022-03-07T12:19:54.126" v="786" actId="478"/>
          <ac:spMkLst>
            <pc:docMk/>
            <pc:sldMk cId="4291742990" sldId="295"/>
            <ac:spMk id="9" creationId="{5AB6B3E0-BAC3-40E5-BF3B-42C43B5AB6DA}"/>
          </ac:spMkLst>
        </pc:spChg>
        <pc:spChg chg="add del mod">
          <ac:chgData name="Ana Bela Chavazas" userId="f0f2a989-6f3f-4de1-9924-f79ce8e5c2e0" providerId="ADAL" clId="{DAB8575E-B2D4-49AE-9C71-4FB61DF5CF70}" dt="2022-03-07T12:20:45.314" v="871" actId="478"/>
          <ac:spMkLst>
            <pc:docMk/>
            <pc:sldMk cId="4291742990" sldId="295"/>
            <ac:spMk id="11" creationId="{F28A606A-030C-414C-A578-B76A7D9E5A49}"/>
          </ac:spMkLst>
        </pc:spChg>
        <pc:spChg chg="add mod">
          <ac:chgData name="Ana Bela Chavazas" userId="f0f2a989-6f3f-4de1-9924-f79ce8e5c2e0" providerId="ADAL" clId="{DAB8575E-B2D4-49AE-9C71-4FB61DF5CF70}" dt="2022-03-07T12:20:49.055" v="872" actId="1076"/>
          <ac:spMkLst>
            <pc:docMk/>
            <pc:sldMk cId="4291742990" sldId="295"/>
            <ac:spMk id="12" creationId="{4A97E25F-DC16-400C-A6E6-FFBFC0D17003}"/>
          </ac:spMkLst>
        </pc:spChg>
      </pc:sldChg>
      <pc:sldChg chg="del">
        <pc:chgData name="Ana Bela Chavazas" userId="f0f2a989-6f3f-4de1-9924-f79ce8e5c2e0" providerId="ADAL" clId="{DAB8575E-B2D4-49AE-9C71-4FB61DF5CF70}" dt="2022-03-07T12:22:46.041" v="960" actId="47"/>
        <pc:sldMkLst>
          <pc:docMk/>
          <pc:sldMk cId="3940830650" sldId="296"/>
        </pc:sldMkLst>
      </pc:sldChg>
      <pc:sldChg chg="del">
        <pc:chgData name="Ana Bela Chavazas" userId="f0f2a989-6f3f-4de1-9924-f79ce8e5c2e0" providerId="ADAL" clId="{DAB8575E-B2D4-49AE-9C71-4FB61DF5CF70}" dt="2022-03-07T12:22:46.490" v="961" actId="47"/>
        <pc:sldMkLst>
          <pc:docMk/>
          <pc:sldMk cId="2461636373" sldId="297"/>
        </pc:sldMkLst>
      </pc:sldChg>
      <pc:sldChg chg="del">
        <pc:chgData name="Ana Bela Chavazas" userId="f0f2a989-6f3f-4de1-9924-f79ce8e5c2e0" providerId="ADAL" clId="{DAB8575E-B2D4-49AE-9C71-4FB61DF5CF70}" dt="2022-03-07T12:22:46.853" v="962" actId="47"/>
        <pc:sldMkLst>
          <pc:docMk/>
          <pc:sldMk cId="1907431193" sldId="298"/>
        </pc:sldMkLst>
      </pc:sldChg>
      <pc:sldChg chg="del">
        <pc:chgData name="Ana Bela Chavazas" userId="f0f2a989-6f3f-4de1-9924-f79ce8e5c2e0" providerId="ADAL" clId="{DAB8575E-B2D4-49AE-9C71-4FB61DF5CF70}" dt="2022-03-07T12:22:47.153" v="963" actId="47"/>
        <pc:sldMkLst>
          <pc:docMk/>
          <pc:sldMk cId="3204218172" sldId="299"/>
        </pc:sldMkLst>
      </pc:sldChg>
      <pc:sldChg chg="del">
        <pc:chgData name="Ana Bela Chavazas" userId="f0f2a989-6f3f-4de1-9924-f79ce8e5c2e0" providerId="ADAL" clId="{DAB8575E-B2D4-49AE-9C71-4FB61DF5CF70}" dt="2022-03-07T12:22:47.492" v="964" actId="47"/>
        <pc:sldMkLst>
          <pc:docMk/>
          <pc:sldMk cId="3837238227" sldId="300"/>
        </pc:sldMkLst>
      </pc:sldChg>
      <pc:sldChg chg="del">
        <pc:chgData name="Ana Bela Chavazas" userId="f0f2a989-6f3f-4de1-9924-f79ce8e5c2e0" providerId="ADAL" clId="{DAB8575E-B2D4-49AE-9C71-4FB61DF5CF70}" dt="2022-03-07T12:22:47.792" v="965" actId="47"/>
        <pc:sldMkLst>
          <pc:docMk/>
          <pc:sldMk cId="3296372370" sldId="301"/>
        </pc:sldMkLst>
      </pc:sldChg>
      <pc:sldChg chg="del">
        <pc:chgData name="Ana Bela Chavazas" userId="f0f2a989-6f3f-4de1-9924-f79ce8e5c2e0" providerId="ADAL" clId="{DAB8575E-B2D4-49AE-9C71-4FB61DF5CF70}" dt="2022-03-07T12:22:48.124" v="966" actId="47"/>
        <pc:sldMkLst>
          <pc:docMk/>
          <pc:sldMk cId="3053045913" sldId="302"/>
        </pc:sldMkLst>
      </pc:sldChg>
      <pc:sldChg chg="del">
        <pc:chgData name="Ana Bela Chavazas" userId="f0f2a989-6f3f-4de1-9924-f79ce8e5c2e0" providerId="ADAL" clId="{DAB8575E-B2D4-49AE-9C71-4FB61DF5CF70}" dt="2022-03-07T12:22:48.409" v="967" actId="47"/>
        <pc:sldMkLst>
          <pc:docMk/>
          <pc:sldMk cId="3521561053" sldId="303"/>
        </pc:sldMkLst>
      </pc:sldChg>
      <pc:sldChg chg="modSp add mod">
        <pc:chgData name="Ana Bela Chavazas" userId="f0f2a989-6f3f-4de1-9924-f79ce8e5c2e0" providerId="ADAL" clId="{DAB8575E-B2D4-49AE-9C71-4FB61DF5CF70}" dt="2022-03-07T12:21:21.187" v="925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AB8575E-B2D4-49AE-9C71-4FB61DF5CF70}" dt="2022-03-07T12:21:21.187" v="925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13.525" v="979"/>
        <pc:sldMkLst>
          <pc:docMk/>
          <pc:sldMk cId="2552372600" sldId="305"/>
        </pc:sldMkLst>
        <pc:spChg chg="mod">
          <ac:chgData name="Ana Bela Chavazas" userId="f0f2a989-6f3f-4de1-9924-f79ce8e5c2e0" providerId="ADAL" clId="{DAB8575E-B2D4-49AE-9C71-4FB61DF5CF70}" dt="2022-03-07T12:23:13.525" v="979"/>
          <ac:spMkLst>
            <pc:docMk/>
            <pc:sldMk cId="2552372600" sldId="305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26.823" v="984"/>
        <pc:sldMkLst>
          <pc:docMk/>
          <pc:sldMk cId="1764070144" sldId="306"/>
        </pc:sldMkLst>
        <pc:spChg chg="mod">
          <ac:chgData name="Ana Bela Chavazas" userId="f0f2a989-6f3f-4de1-9924-f79ce8e5c2e0" providerId="ADAL" clId="{DAB8575E-B2D4-49AE-9C71-4FB61DF5CF70}" dt="2022-03-07T12:23:26.823" v="984"/>
          <ac:spMkLst>
            <pc:docMk/>
            <pc:sldMk cId="1764070144" sldId="306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0C1D9307-1D45-4480-9058-3085E246D3C6}"/>
    <pc:docChg chg="custSel modSld">
      <pc:chgData name="Ana Bela Chavazas" userId="f0f2a989-6f3f-4de1-9924-f79ce8e5c2e0" providerId="ADAL" clId="{0C1D9307-1D45-4480-9058-3085E246D3C6}" dt="2022-04-06T10:01:36.580" v="46" actId="207"/>
      <pc:docMkLst>
        <pc:docMk/>
      </pc:docMkLst>
      <pc:sldChg chg="modSp mod">
        <pc:chgData name="Ana Bela Chavazas" userId="f0f2a989-6f3f-4de1-9924-f79ce8e5c2e0" providerId="ADAL" clId="{0C1D9307-1D45-4480-9058-3085E246D3C6}" dt="2022-04-06T09:59:47.951" v="43" actId="20578"/>
        <pc:sldMkLst>
          <pc:docMk/>
          <pc:sldMk cId="2077542152" sldId="281"/>
        </pc:sldMkLst>
        <pc:spChg chg="mod">
          <ac:chgData name="Ana Bela Chavazas" userId="f0f2a989-6f3f-4de1-9924-f79ce8e5c2e0" providerId="ADAL" clId="{0C1D9307-1D45-4480-9058-3085E246D3C6}" dt="2022-04-06T09:59:47.951" v="43" actId="20578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0C1D9307-1D45-4480-9058-3085E246D3C6}" dt="2022-04-06T10:01:36.580" v="46" actId="207"/>
        <pc:sldMkLst>
          <pc:docMk/>
          <pc:sldMk cId="1582793748" sldId="311"/>
        </pc:sldMkLst>
        <pc:graphicFrameChg chg="modGraphic">
          <ac:chgData name="Ana Bela Chavazas" userId="f0f2a989-6f3f-4de1-9924-f79ce8e5c2e0" providerId="ADAL" clId="{0C1D9307-1D45-4480-9058-3085E246D3C6}" dt="2022-04-06T10:01:36.580" v="46" actId="207"/>
          <ac:graphicFrameMkLst>
            <pc:docMk/>
            <pc:sldMk cId="1582793748" sldId="311"/>
            <ac:graphicFrameMk id="7" creationId="{2C00E67B-671F-4897-B47C-62E9901C50CB}"/>
          </ac:graphicFrameMkLst>
        </pc:graphicFrameChg>
      </pc:sldChg>
    </pc:docChg>
  </pc:docChgLst>
  <pc:docChgLst>
    <pc:chgData name="Ana Bela Chavazas" userId="f0f2a989-6f3f-4de1-9924-f79ce8e5c2e0" providerId="ADAL" clId="{F125139D-D1ED-48C2-B586-23767017885D}"/>
    <pc:docChg chg="modSld">
      <pc:chgData name="Ana Bela Chavazas" userId="f0f2a989-6f3f-4de1-9924-f79ce8e5c2e0" providerId="ADAL" clId="{F125139D-D1ED-48C2-B586-23767017885D}" dt="2022-03-04T10:46:22.745" v="14" actId="1076"/>
      <pc:docMkLst>
        <pc:docMk/>
      </pc:docMkLst>
      <pc:sldChg chg="modSp mod">
        <pc:chgData name="Ana Bela Chavazas" userId="f0f2a989-6f3f-4de1-9924-f79ce8e5c2e0" providerId="ADAL" clId="{F125139D-D1ED-48C2-B586-23767017885D}" dt="2022-03-04T10:46:22.745" v="14" actId="1076"/>
        <pc:sldMkLst>
          <pc:docMk/>
          <pc:sldMk cId="3940830650" sldId="296"/>
        </pc:sldMkLst>
        <pc:spChg chg="mod">
          <ac:chgData name="Ana Bela Chavazas" userId="f0f2a989-6f3f-4de1-9924-f79ce8e5c2e0" providerId="ADAL" clId="{F125139D-D1ED-48C2-B586-23767017885D}" dt="2022-03-04T10:46:20.445" v="13" actId="1076"/>
          <ac:spMkLst>
            <pc:docMk/>
            <pc:sldMk cId="3940830650" sldId="296"/>
            <ac:spMk id="8" creationId="{F641B6F8-D377-4152-94A9-23D56EBCEC93}"/>
          </ac:spMkLst>
        </pc:spChg>
        <pc:spChg chg="mod">
          <ac:chgData name="Ana Bela Chavazas" userId="f0f2a989-6f3f-4de1-9924-f79ce8e5c2e0" providerId="ADAL" clId="{F125139D-D1ED-48C2-B586-23767017885D}" dt="2022-03-04T10:46:22.745" v="14" actId="1076"/>
          <ac:spMkLst>
            <pc:docMk/>
            <pc:sldMk cId="3940830650" sldId="296"/>
            <ac:spMk id="9" creationId="{E516544C-8F4B-4164-9072-A398004AFE9A}"/>
          </ac:spMkLst>
        </pc:spChg>
      </pc:sldChg>
      <pc:sldChg chg="modAnim">
        <pc:chgData name="Ana Bela Chavazas" userId="f0f2a989-6f3f-4de1-9924-f79ce8e5c2e0" providerId="ADAL" clId="{F125139D-D1ED-48C2-B586-23767017885D}" dt="2022-03-04T10:41:20.570" v="3"/>
        <pc:sldMkLst>
          <pc:docMk/>
          <pc:sldMk cId="3296372370" sldId="301"/>
        </pc:sldMkLst>
      </pc:sldChg>
      <pc:sldChg chg="modAnim">
        <pc:chgData name="Ana Bela Chavazas" userId="f0f2a989-6f3f-4de1-9924-f79ce8e5c2e0" providerId="ADAL" clId="{F125139D-D1ED-48C2-B586-23767017885D}" dt="2022-03-04T10:44:59.381" v="5"/>
        <pc:sldMkLst>
          <pc:docMk/>
          <pc:sldMk cId="3521561053" sldId="30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3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1 : actions d’informations…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2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définir un tableau de bord commun d’indicateurs qui permette de suivre et d’évaluer la mise en œuvre du SRDEII (état d’avancement des actions, crédits consommés, etc…)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794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3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mieux organiser l’information entre agences et/ou acteurs, mieux définir les actions transversales, comité</a:t>
            </a:r>
            <a:r>
              <a:rPr lang="fr-FR" sz="18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suivi technique dans la gestion des crédits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011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1 :mise en œuvre du plan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rilanciu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suivi du plan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salvezza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intégration de mesures spécifiques dans le SRDEII à destination de certains publics (mesures directes de pouvoir d’achat (aides financières) aux ménages les plus en difficulté)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d’une réforme fiscale pour obtenir des recettes de TVA territorialisées, chercher à obtenir plus de financements publics nationaux (PIA, etc…) ou européens en améliorant la capacité collective des acteurs à se positionner sur des projets d’envergure, etc…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026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Gouvernance et action publique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Mercredi 6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419" y="1496758"/>
            <a:ext cx="11017471" cy="467042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3 : Optimiser les marges de manœuvre de l’action économique locale dans le cadre institutionnel actuel (20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s’assurer d’utiliser l’ensemble des ressources potentiellement 	disponibles ? 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397983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203379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la résilience de l’économie corse post-COVID (40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 stratégie de relance dans le cadre du SRDEII ? 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2000" b="1" i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De nouvelles ressources pour financer le développement économique (40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stratégies et quels outils nouveaux peut-on envisager pour obtenir des 	ressources supplémentaires ?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124744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: mercredi 13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75359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 </a:t>
                      </a:r>
                      <a:r>
                        <a:rPr lang="fr-FR" sz="1400" u="none" strike="noStrike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9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 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 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Mise en œuvre du SRDE2I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Suivi du SRDE2I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Transparence et contrôle des aides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Observation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769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0765221" cy="47293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algn="just">
              <a:buClr>
                <a:srgbClr val="1A7C9D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Des carences dans le suivi régulier du schéma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Des problèmes de pilotage et de gouvernance (nombreux acteurs concernés)</a:t>
            </a: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L’absence de réunion du Conseil Territorial d'Action Économique et le Groupe Technique d'Action Économique </a:t>
            </a: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L’absence d’un cadre budgétaire global</a:t>
            </a: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La nécessité de décloisonner et favoriser la transversalité entre les agences et offices </a:t>
            </a: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La nécessité de clarifier le champs de compétences des acteurs pour une meilleure lisibilité de l’action de la </a:t>
            </a:r>
            <a:r>
              <a:rPr lang="fr-FR" sz="1800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CdC</a:t>
            </a: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</a:p>
          <a:p>
            <a:pPr marL="989013" lvl="1" indent="-268288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La nécessité de définir le niveau de pilotage et la gouvernance de chacun des acteurs 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 (1h20 d’échanges)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(1h20 min d’échanges)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83386"/>
            <a:ext cx="11017471" cy="467042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Améliorer le pilotage du SRDE2I (40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à mettre en œuvre pour améliorer la lisibilité du SRDEII de 	la Corse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Comment améliorer la coordination des acteurs dans la mise en œuvre du SRDEII ? 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Le suivi du SRDEII (20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indicateurs pour faciliter le suivi et le bilan ?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952</Words>
  <Application>Microsoft Office PowerPoint</Application>
  <PresentationFormat>Personnalisé</PresentationFormat>
  <Paragraphs>200</Paragraphs>
  <Slides>13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138</cp:revision>
  <dcterms:created xsi:type="dcterms:W3CDTF">2022-01-24T14:01:01Z</dcterms:created>
  <dcterms:modified xsi:type="dcterms:W3CDTF">2022-04-20T16:05:48Z</dcterms:modified>
</cp:coreProperties>
</file>