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3" r:id="rId5"/>
    <p:sldId id="264" r:id="rId6"/>
    <p:sldId id="261" r:id="rId7"/>
    <p:sldId id="309" r:id="rId8"/>
    <p:sldId id="304" r:id="rId9"/>
    <p:sldId id="305" r:id="rId10"/>
    <p:sldId id="295" r:id="rId11"/>
    <p:sldId id="307" r:id="rId12"/>
    <p:sldId id="308" r:id="rId13"/>
    <p:sldId id="281" r:id="rId14"/>
    <p:sldId id="310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A7C9D"/>
    <a:srgbClr val="9F36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BF73F2-5422-4EB3-BABE-B7EA630D8941}" v="3" dt="2022-04-06T10:08:01.3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4" autoAdjust="0"/>
    <p:restoredTop sz="88215" autoAdjust="0"/>
  </p:normalViewPr>
  <p:slideViewPr>
    <p:cSldViewPr snapToGrid="0" snapToObjects="1">
      <p:cViewPr>
        <p:scale>
          <a:sx n="105" d="100"/>
          <a:sy n="105" d="100"/>
        </p:scale>
        <p:origin x="-882" y="-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Bela Chavazas" userId="f0f2a989-6f3f-4de1-9924-f79ce8e5c2e0" providerId="ADAL" clId="{D33BA3B0-4374-45AD-90BA-573B9800554C}"/>
    <pc:docChg chg="undo custSel addSld delSld modSld sldOrd">
      <pc:chgData name="Ana Bela Chavazas" userId="f0f2a989-6f3f-4de1-9924-f79ce8e5c2e0" providerId="ADAL" clId="{D33BA3B0-4374-45AD-90BA-573B9800554C}" dt="2022-03-17T17:46:34.398" v="561" actId="20577"/>
      <pc:docMkLst>
        <pc:docMk/>
      </pc:docMkLst>
      <pc:sldChg chg="modSp mod">
        <pc:chgData name="Ana Bela Chavazas" userId="f0f2a989-6f3f-4de1-9924-f79ce8e5c2e0" providerId="ADAL" clId="{D33BA3B0-4374-45AD-90BA-573B9800554C}" dt="2022-03-17T09:21:06.496" v="247" actId="27636"/>
        <pc:sldMkLst>
          <pc:docMk/>
          <pc:sldMk cId="164733193" sldId="256"/>
        </pc:sldMkLst>
        <pc:spChg chg="mod">
          <ac:chgData name="Ana Bela Chavazas" userId="f0f2a989-6f3f-4de1-9924-f79ce8e5c2e0" providerId="ADAL" clId="{D33BA3B0-4374-45AD-90BA-573B9800554C}" dt="2022-03-17T09:21:06.496" v="247" actId="27636"/>
          <ac:spMkLst>
            <pc:docMk/>
            <pc:sldMk cId="164733193" sldId="256"/>
            <ac:spMk id="3" creationId="{F67F0A39-099C-3E4B-9823-6890D19C5FEF}"/>
          </ac:spMkLst>
        </pc:spChg>
      </pc:sldChg>
      <pc:sldChg chg="modSp mod">
        <pc:chgData name="Ana Bela Chavazas" userId="f0f2a989-6f3f-4de1-9924-f79ce8e5c2e0" providerId="ADAL" clId="{D33BA3B0-4374-45AD-90BA-573B9800554C}" dt="2022-03-17T12:34:43.481" v="297" actId="20577"/>
        <pc:sldMkLst>
          <pc:docMk/>
          <pc:sldMk cId="3077249120" sldId="258"/>
        </pc:sldMkLst>
        <pc:spChg chg="mod">
          <ac:chgData name="Ana Bela Chavazas" userId="f0f2a989-6f3f-4de1-9924-f79ce8e5c2e0" providerId="ADAL" clId="{D33BA3B0-4374-45AD-90BA-573B9800554C}" dt="2022-03-17T12:34:43.481" v="297" actId="20577"/>
          <ac:spMkLst>
            <pc:docMk/>
            <pc:sldMk cId="3077249120" sldId="258"/>
            <ac:spMk id="3" creationId="{BE6E3D19-901B-6E43-814E-9FF1BD974BF7}"/>
          </ac:spMkLst>
        </pc:spChg>
      </pc:sldChg>
      <pc:sldChg chg="del">
        <pc:chgData name="Ana Bela Chavazas" userId="f0f2a989-6f3f-4de1-9924-f79ce8e5c2e0" providerId="ADAL" clId="{D33BA3B0-4374-45AD-90BA-573B9800554C}" dt="2022-03-17T12:34:39.846" v="295" actId="47"/>
        <pc:sldMkLst>
          <pc:docMk/>
          <pc:sldMk cId="2790493842" sldId="259"/>
        </pc:sldMkLst>
      </pc:sldChg>
      <pc:sldChg chg="modSp mod">
        <pc:chgData name="Ana Bela Chavazas" userId="f0f2a989-6f3f-4de1-9924-f79ce8e5c2e0" providerId="ADAL" clId="{D33BA3B0-4374-45AD-90BA-573B9800554C}" dt="2022-03-17T17:46:09.812" v="550" actId="20577"/>
        <pc:sldMkLst>
          <pc:docMk/>
          <pc:sldMk cId="426746792" sldId="261"/>
        </pc:sldMkLst>
        <pc:spChg chg="mod">
          <ac:chgData name="Ana Bela Chavazas" userId="f0f2a989-6f3f-4de1-9924-f79ce8e5c2e0" providerId="ADAL" clId="{D33BA3B0-4374-45AD-90BA-573B9800554C}" dt="2022-03-17T12:39:25.385" v="515" actId="20577"/>
          <ac:spMkLst>
            <pc:docMk/>
            <pc:sldMk cId="426746792" sldId="261"/>
            <ac:spMk id="3" creationId="{BE6E3D19-901B-6E43-814E-9FF1BD974BF7}"/>
          </ac:spMkLst>
        </pc:spChg>
        <pc:spChg chg="mod">
          <ac:chgData name="Ana Bela Chavazas" userId="f0f2a989-6f3f-4de1-9924-f79ce8e5c2e0" providerId="ADAL" clId="{D33BA3B0-4374-45AD-90BA-573B9800554C}" dt="2022-03-17T17:46:09.812" v="550" actId="20577"/>
          <ac:spMkLst>
            <pc:docMk/>
            <pc:sldMk cId="426746792" sldId="261"/>
            <ac:spMk id="5" creationId="{D5AC289D-9250-4A4B-92AA-A30A3E0FF4AA}"/>
          </ac:spMkLst>
        </pc:spChg>
      </pc:sldChg>
      <pc:sldChg chg="modSp mod">
        <pc:chgData name="Ana Bela Chavazas" userId="f0f2a989-6f3f-4de1-9924-f79ce8e5c2e0" providerId="ADAL" clId="{D33BA3B0-4374-45AD-90BA-573B9800554C}" dt="2022-03-17T17:46:01.808" v="546" actId="20577"/>
        <pc:sldMkLst>
          <pc:docMk/>
          <pc:sldMk cId="1673094722" sldId="263"/>
        </pc:sldMkLst>
        <pc:spChg chg="mod">
          <ac:chgData name="Ana Bela Chavazas" userId="f0f2a989-6f3f-4de1-9924-f79ce8e5c2e0" providerId="ADAL" clId="{D33BA3B0-4374-45AD-90BA-573B9800554C}" dt="2022-03-17T12:34:51.996" v="298" actId="11"/>
          <ac:spMkLst>
            <pc:docMk/>
            <pc:sldMk cId="1673094722" sldId="263"/>
            <ac:spMk id="3" creationId="{BE6E3D19-901B-6E43-814E-9FF1BD974BF7}"/>
          </ac:spMkLst>
        </pc:spChg>
        <pc:spChg chg="mod">
          <ac:chgData name="Ana Bela Chavazas" userId="f0f2a989-6f3f-4de1-9924-f79ce8e5c2e0" providerId="ADAL" clId="{D33BA3B0-4374-45AD-90BA-573B9800554C}" dt="2022-03-17T17:46:01.808" v="546" actId="20577"/>
          <ac:spMkLst>
            <pc:docMk/>
            <pc:sldMk cId="1673094722" sldId="263"/>
            <ac:spMk id="5" creationId="{D5AC289D-9250-4A4B-92AA-A30A3E0FF4AA}"/>
          </ac:spMkLst>
        </pc:spChg>
      </pc:sldChg>
      <pc:sldChg chg="modSp mod">
        <pc:chgData name="Ana Bela Chavazas" userId="f0f2a989-6f3f-4de1-9924-f79ce8e5c2e0" providerId="ADAL" clId="{D33BA3B0-4374-45AD-90BA-573B9800554C}" dt="2022-03-17T17:46:06.004" v="548" actId="20577"/>
        <pc:sldMkLst>
          <pc:docMk/>
          <pc:sldMk cId="3223007783" sldId="264"/>
        </pc:sldMkLst>
        <pc:spChg chg="mod">
          <ac:chgData name="Ana Bela Chavazas" userId="f0f2a989-6f3f-4de1-9924-f79ce8e5c2e0" providerId="ADAL" clId="{D33BA3B0-4374-45AD-90BA-573B9800554C}" dt="2022-03-17T12:35:02.115" v="299" actId="11"/>
          <ac:spMkLst>
            <pc:docMk/>
            <pc:sldMk cId="3223007783" sldId="264"/>
            <ac:spMk id="3" creationId="{BE6E3D19-901B-6E43-814E-9FF1BD974BF7}"/>
          </ac:spMkLst>
        </pc:spChg>
        <pc:spChg chg="mod">
          <ac:chgData name="Ana Bela Chavazas" userId="f0f2a989-6f3f-4de1-9924-f79ce8e5c2e0" providerId="ADAL" clId="{D33BA3B0-4374-45AD-90BA-573B9800554C}" dt="2022-03-17T17:46:06.004" v="548" actId="20577"/>
          <ac:spMkLst>
            <pc:docMk/>
            <pc:sldMk cId="3223007783" sldId="264"/>
            <ac:spMk id="5" creationId="{D5AC289D-9250-4A4B-92AA-A30A3E0FF4AA}"/>
          </ac:spMkLst>
        </pc:spChg>
      </pc:sldChg>
      <pc:sldChg chg="modSp mod">
        <pc:chgData name="Ana Bela Chavazas" userId="f0f2a989-6f3f-4de1-9924-f79ce8e5c2e0" providerId="ADAL" clId="{D33BA3B0-4374-45AD-90BA-573B9800554C}" dt="2022-03-17T16:11:42.135" v="544" actId="5793"/>
        <pc:sldMkLst>
          <pc:docMk/>
          <pc:sldMk cId="2077542152" sldId="281"/>
        </pc:sldMkLst>
        <pc:spChg chg="mod">
          <ac:chgData name="Ana Bela Chavazas" userId="f0f2a989-6f3f-4de1-9924-f79ce8e5c2e0" providerId="ADAL" clId="{D33BA3B0-4374-45AD-90BA-573B9800554C}" dt="2022-03-17T16:11:42.135" v="544" actId="5793"/>
          <ac:spMkLst>
            <pc:docMk/>
            <pc:sldMk cId="2077542152" sldId="281"/>
            <ac:spMk id="3" creationId="{BE6E3D19-901B-6E43-814E-9FF1BD974BF7}"/>
          </ac:spMkLst>
        </pc:spChg>
        <pc:spChg chg="mod">
          <ac:chgData name="Ana Bela Chavazas" userId="f0f2a989-6f3f-4de1-9924-f79ce8e5c2e0" providerId="ADAL" clId="{D33BA3B0-4374-45AD-90BA-573B9800554C}" dt="2022-03-15T09:14:40.898" v="212" actId="20577"/>
          <ac:spMkLst>
            <pc:docMk/>
            <pc:sldMk cId="2077542152" sldId="281"/>
            <ac:spMk id="5" creationId="{D5AC289D-9250-4A4B-92AA-A30A3E0FF4AA}"/>
          </ac:spMkLst>
        </pc:spChg>
      </pc:sldChg>
      <pc:sldChg chg="addSp delSp modSp mod modNotesTx">
        <pc:chgData name="Ana Bela Chavazas" userId="f0f2a989-6f3f-4de1-9924-f79ce8e5c2e0" providerId="ADAL" clId="{D33BA3B0-4374-45AD-90BA-573B9800554C}" dt="2022-03-17T17:46:23.423" v="556" actId="20577"/>
        <pc:sldMkLst>
          <pc:docMk/>
          <pc:sldMk cId="4291742990" sldId="295"/>
        </pc:sldMkLst>
        <pc:spChg chg="del">
          <ac:chgData name="Ana Bela Chavazas" userId="f0f2a989-6f3f-4de1-9924-f79ce8e5c2e0" providerId="ADAL" clId="{D33BA3B0-4374-45AD-90BA-573B9800554C}" dt="2022-03-14T14:33:49.628" v="0" actId="478"/>
          <ac:spMkLst>
            <pc:docMk/>
            <pc:sldMk cId="4291742990" sldId="295"/>
            <ac:spMk id="3" creationId="{BE6E3D19-901B-6E43-814E-9FF1BD974BF7}"/>
          </ac:spMkLst>
        </pc:spChg>
        <pc:spChg chg="mod">
          <ac:chgData name="Ana Bela Chavazas" userId="f0f2a989-6f3f-4de1-9924-f79ce8e5c2e0" providerId="ADAL" clId="{D33BA3B0-4374-45AD-90BA-573B9800554C}" dt="2022-03-17T17:46:23.423" v="556" actId="20577"/>
          <ac:spMkLst>
            <pc:docMk/>
            <pc:sldMk cId="4291742990" sldId="295"/>
            <ac:spMk id="5" creationId="{D5AC289D-9250-4A4B-92AA-A30A3E0FF4AA}"/>
          </ac:spMkLst>
        </pc:spChg>
        <pc:spChg chg="add del mod">
          <ac:chgData name="Ana Bela Chavazas" userId="f0f2a989-6f3f-4de1-9924-f79ce8e5c2e0" providerId="ADAL" clId="{D33BA3B0-4374-45AD-90BA-573B9800554C}" dt="2022-03-14T14:33:50.682" v="1" actId="478"/>
          <ac:spMkLst>
            <pc:docMk/>
            <pc:sldMk cId="4291742990" sldId="295"/>
            <ac:spMk id="6" creationId="{69EE7148-D073-4545-809D-24D82BB1031E}"/>
          </ac:spMkLst>
        </pc:spChg>
        <pc:spChg chg="mod">
          <ac:chgData name="Ana Bela Chavazas" userId="f0f2a989-6f3f-4de1-9924-f79ce8e5c2e0" providerId="ADAL" clId="{D33BA3B0-4374-45AD-90BA-573B9800554C}" dt="2022-03-17T12:39:51.912" v="520" actId="11"/>
          <ac:spMkLst>
            <pc:docMk/>
            <pc:sldMk cId="4291742990" sldId="295"/>
            <ac:spMk id="7" creationId="{BE6E3D19-901B-6E43-814E-9FF1BD974BF7}"/>
          </ac:spMkLst>
        </pc:spChg>
        <pc:spChg chg="add mod">
          <ac:chgData name="Ana Bela Chavazas" userId="f0f2a989-6f3f-4de1-9924-f79ce8e5c2e0" providerId="ADAL" clId="{D33BA3B0-4374-45AD-90BA-573B9800554C}" dt="2022-03-14T14:33:55.024" v="2"/>
          <ac:spMkLst>
            <pc:docMk/>
            <pc:sldMk cId="4291742990" sldId="295"/>
            <ac:spMk id="8" creationId="{A6C2BD4D-6AD2-4E37-93AE-0F8C02E5FA87}"/>
          </ac:spMkLst>
        </pc:spChg>
      </pc:sldChg>
      <pc:sldChg chg="modSp mod">
        <pc:chgData name="Ana Bela Chavazas" userId="f0f2a989-6f3f-4de1-9924-f79ce8e5c2e0" providerId="ADAL" clId="{D33BA3B0-4374-45AD-90BA-573B9800554C}" dt="2022-03-17T13:38:34.638" v="540" actId="20577"/>
        <pc:sldMkLst>
          <pc:docMk/>
          <pc:sldMk cId="3376566580" sldId="304"/>
        </pc:sldMkLst>
        <pc:spChg chg="mod">
          <ac:chgData name="Ana Bela Chavazas" userId="f0f2a989-6f3f-4de1-9924-f79ce8e5c2e0" providerId="ADAL" clId="{D33BA3B0-4374-45AD-90BA-573B9800554C}" dt="2022-03-17T13:38:34.638" v="540" actId="20577"/>
          <ac:spMkLst>
            <pc:docMk/>
            <pc:sldMk cId="3376566580" sldId="304"/>
            <ac:spMk id="3" creationId="{BE6E3D19-901B-6E43-814E-9FF1BD974BF7}"/>
          </ac:spMkLst>
        </pc:spChg>
      </pc:sldChg>
      <pc:sldChg chg="modSp mod ord modNotesTx">
        <pc:chgData name="Ana Bela Chavazas" userId="f0f2a989-6f3f-4de1-9924-f79ce8e5c2e0" providerId="ADAL" clId="{D33BA3B0-4374-45AD-90BA-573B9800554C}" dt="2022-03-17T17:46:18.783" v="554" actId="20577"/>
        <pc:sldMkLst>
          <pc:docMk/>
          <pc:sldMk cId="2552372600" sldId="305"/>
        </pc:sldMkLst>
        <pc:spChg chg="mod">
          <ac:chgData name="Ana Bela Chavazas" userId="f0f2a989-6f3f-4de1-9924-f79ce8e5c2e0" providerId="ADAL" clId="{D33BA3B0-4374-45AD-90BA-573B9800554C}" dt="2022-03-17T17:46:15.397" v="551" actId="20577"/>
          <ac:spMkLst>
            <pc:docMk/>
            <pc:sldMk cId="2552372600" sldId="305"/>
            <ac:spMk id="3" creationId="{BE6E3D19-901B-6E43-814E-9FF1BD974BF7}"/>
          </ac:spMkLst>
        </pc:spChg>
        <pc:spChg chg="mod">
          <ac:chgData name="Ana Bela Chavazas" userId="f0f2a989-6f3f-4de1-9924-f79ce8e5c2e0" providerId="ADAL" clId="{D33BA3B0-4374-45AD-90BA-573B9800554C}" dt="2022-03-17T17:46:18.783" v="554" actId="20577"/>
          <ac:spMkLst>
            <pc:docMk/>
            <pc:sldMk cId="2552372600" sldId="305"/>
            <ac:spMk id="5" creationId="{D5AC289D-9250-4A4B-92AA-A30A3E0FF4AA}"/>
          </ac:spMkLst>
        </pc:spChg>
      </pc:sldChg>
      <pc:sldChg chg="addSp delSp modSp mod modNotesTx">
        <pc:chgData name="Ana Bela Chavazas" userId="f0f2a989-6f3f-4de1-9924-f79ce8e5c2e0" providerId="ADAL" clId="{D33BA3B0-4374-45AD-90BA-573B9800554C}" dt="2022-03-17T17:46:27.608" v="559" actId="20577"/>
        <pc:sldMkLst>
          <pc:docMk/>
          <pc:sldMk cId="795556731" sldId="307"/>
        </pc:sldMkLst>
        <pc:spChg chg="del">
          <ac:chgData name="Ana Bela Chavazas" userId="f0f2a989-6f3f-4de1-9924-f79ce8e5c2e0" providerId="ADAL" clId="{D33BA3B0-4374-45AD-90BA-573B9800554C}" dt="2022-03-14T14:34:06.826" v="5" actId="478"/>
          <ac:spMkLst>
            <pc:docMk/>
            <pc:sldMk cId="795556731" sldId="307"/>
            <ac:spMk id="3" creationId="{BE6E3D19-901B-6E43-814E-9FF1BD974BF7}"/>
          </ac:spMkLst>
        </pc:spChg>
        <pc:spChg chg="mod">
          <ac:chgData name="Ana Bela Chavazas" userId="f0f2a989-6f3f-4de1-9924-f79ce8e5c2e0" providerId="ADAL" clId="{D33BA3B0-4374-45AD-90BA-573B9800554C}" dt="2022-03-17T17:46:27.608" v="559" actId="20577"/>
          <ac:spMkLst>
            <pc:docMk/>
            <pc:sldMk cId="795556731" sldId="307"/>
            <ac:spMk id="5" creationId="{D5AC289D-9250-4A4B-92AA-A30A3E0FF4AA}"/>
          </ac:spMkLst>
        </pc:spChg>
        <pc:spChg chg="add del mod">
          <ac:chgData name="Ana Bela Chavazas" userId="f0f2a989-6f3f-4de1-9924-f79ce8e5c2e0" providerId="ADAL" clId="{D33BA3B0-4374-45AD-90BA-573B9800554C}" dt="2022-03-14T14:34:08.310" v="6" actId="478"/>
          <ac:spMkLst>
            <pc:docMk/>
            <pc:sldMk cId="795556731" sldId="307"/>
            <ac:spMk id="6" creationId="{EF8C5137-2CD3-44D3-84B8-E43B65ED8561}"/>
          </ac:spMkLst>
        </pc:spChg>
        <pc:spChg chg="mod">
          <ac:chgData name="Ana Bela Chavazas" userId="f0f2a989-6f3f-4de1-9924-f79ce8e5c2e0" providerId="ADAL" clId="{D33BA3B0-4374-45AD-90BA-573B9800554C}" dt="2022-03-17T12:39:54.512" v="521" actId="11"/>
          <ac:spMkLst>
            <pc:docMk/>
            <pc:sldMk cId="795556731" sldId="307"/>
            <ac:spMk id="7" creationId="{BE6E3D19-901B-6E43-814E-9FF1BD974BF7}"/>
          </ac:spMkLst>
        </pc:spChg>
        <pc:spChg chg="add mod">
          <ac:chgData name="Ana Bela Chavazas" userId="f0f2a989-6f3f-4de1-9924-f79ce8e5c2e0" providerId="ADAL" clId="{D33BA3B0-4374-45AD-90BA-573B9800554C}" dt="2022-03-14T14:34:14.594" v="7"/>
          <ac:spMkLst>
            <pc:docMk/>
            <pc:sldMk cId="795556731" sldId="307"/>
            <ac:spMk id="8" creationId="{FCFB3468-C806-4C1A-8FFD-B04A387F55B5}"/>
          </ac:spMkLst>
        </pc:spChg>
      </pc:sldChg>
      <pc:sldChg chg="addSp delSp modSp mod modNotesTx">
        <pc:chgData name="Ana Bela Chavazas" userId="f0f2a989-6f3f-4de1-9924-f79ce8e5c2e0" providerId="ADAL" clId="{D33BA3B0-4374-45AD-90BA-573B9800554C}" dt="2022-03-17T17:46:34.398" v="561" actId="20577"/>
        <pc:sldMkLst>
          <pc:docMk/>
          <pc:sldMk cId="1295193515" sldId="308"/>
        </pc:sldMkLst>
        <pc:spChg chg="del">
          <ac:chgData name="Ana Bela Chavazas" userId="f0f2a989-6f3f-4de1-9924-f79ce8e5c2e0" providerId="ADAL" clId="{D33BA3B0-4374-45AD-90BA-573B9800554C}" dt="2022-03-14T14:34:25.470" v="9" actId="478"/>
          <ac:spMkLst>
            <pc:docMk/>
            <pc:sldMk cId="1295193515" sldId="308"/>
            <ac:spMk id="3" creationId="{BE6E3D19-901B-6E43-814E-9FF1BD974BF7}"/>
          </ac:spMkLst>
        </pc:spChg>
        <pc:spChg chg="mod">
          <ac:chgData name="Ana Bela Chavazas" userId="f0f2a989-6f3f-4de1-9924-f79ce8e5c2e0" providerId="ADAL" clId="{D33BA3B0-4374-45AD-90BA-573B9800554C}" dt="2022-03-17T17:46:34.398" v="561" actId="20577"/>
          <ac:spMkLst>
            <pc:docMk/>
            <pc:sldMk cId="1295193515" sldId="308"/>
            <ac:spMk id="5" creationId="{D5AC289D-9250-4A4B-92AA-A30A3E0FF4AA}"/>
          </ac:spMkLst>
        </pc:spChg>
        <pc:spChg chg="add del mod">
          <ac:chgData name="Ana Bela Chavazas" userId="f0f2a989-6f3f-4de1-9924-f79ce8e5c2e0" providerId="ADAL" clId="{D33BA3B0-4374-45AD-90BA-573B9800554C}" dt="2022-03-14T14:34:26.487" v="10" actId="478"/>
          <ac:spMkLst>
            <pc:docMk/>
            <pc:sldMk cId="1295193515" sldId="308"/>
            <ac:spMk id="6" creationId="{2B79A122-6DA3-4FC2-94CC-76557A7323B6}"/>
          </ac:spMkLst>
        </pc:spChg>
        <pc:spChg chg="mod">
          <ac:chgData name="Ana Bela Chavazas" userId="f0f2a989-6f3f-4de1-9924-f79ce8e5c2e0" providerId="ADAL" clId="{D33BA3B0-4374-45AD-90BA-573B9800554C}" dt="2022-03-17T12:39:56.856" v="522" actId="11"/>
          <ac:spMkLst>
            <pc:docMk/>
            <pc:sldMk cId="1295193515" sldId="308"/>
            <ac:spMk id="7" creationId="{BE6E3D19-901B-6E43-814E-9FF1BD974BF7}"/>
          </ac:spMkLst>
        </pc:spChg>
        <pc:spChg chg="add mod">
          <ac:chgData name="Ana Bela Chavazas" userId="f0f2a989-6f3f-4de1-9924-f79ce8e5c2e0" providerId="ADAL" clId="{D33BA3B0-4374-45AD-90BA-573B9800554C}" dt="2022-03-14T14:34:32.958" v="11"/>
          <ac:spMkLst>
            <pc:docMk/>
            <pc:sldMk cId="1295193515" sldId="308"/>
            <ac:spMk id="8" creationId="{B287FD50-FB46-4CF6-9B59-653016F55D8F}"/>
          </ac:spMkLst>
        </pc:spChg>
      </pc:sldChg>
      <pc:sldChg chg="del">
        <pc:chgData name="Ana Bela Chavazas" userId="f0f2a989-6f3f-4de1-9924-f79ce8e5c2e0" providerId="ADAL" clId="{D33BA3B0-4374-45AD-90BA-573B9800554C}" dt="2022-03-14T15:32:44.923" v="191" actId="47"/>
        <pc:sldMkLst>
          <pc:docMk/>
          <pc:sldMk cId="3592948835" sldId="309"/>
        </pc:sldMkLst>
      </pc:sldChg>
      <pc:sldChg chg="modSp add mod">
        <pc:chgData name="Ana Bela Chavazas" userId="f0f2a989-6f3f-4de1-9924-f79ce8e5c2e0" providerId="ADAL" clId="{D33BA3B0-4374-45AD-90BA-573B9800554C}" dt="2022-03-17T12:39:33.535" v="517" actId="20577"/>
        <pc:sldMkLst>
          <pc:docMk/>
          <pc:sldMk cId="4094951275" sldId="309"/>
        </pc:sldMkLst>
        <pc:spChg chg="mod">
          <ac:chgData name="Ana Bela Chavazas" userId="f0f2a989-6f3f-4de1-9924-f79ce8e5c2e0" providerId="ADAL" clId="{D33BA3B0-4374-45AD-90BA-573B9800554C}" dt="2022-03-17T12:39:33.535" v="517" actId="20577"/>
          <ac:spMkLst>
            <pc:docMk/>
            <pc:sldMk cId="4094951275" sldId="309"/>
            <ac:spMk id="3" creationId="{BE6E3D19-901B-6E43-814E-9FF1BD974BF7}"/>
          </ac:spMkLst>
        </pc:spChg>
      </pc:sldChg>
      <pc:sldChg chg="del">
        <pc:chgData name="Ana Bela Chavazas" userId="f0f2a989-6f3f-4de1-9924-f79ce8e5c2e0" providerId="ADAL" clId="{D33BA3B0-4374-45AD-90BA-573B9800554C}" dt="2022-03-14T15:32:45.649" v="192" actId="47"/>
        <pc:sldMkLst>
          <pc:docMk/>
          <pc:sldMk cId="3706060715" sldId="310"/>
        </pc:sldMkLst>
      </pc:sldChg>
    </pc:docChg>
  </pc:docChgLst>
  <pc:docChgLst>
    <pc:chgData name="Ana Bela Chavazas" userId="f0f2a989-6f3f-4de1-9924-f79ce8e5c2e0" providerId="ADAL" clId="{C7BF73F2-5422-4EB3-BABE-B7EA630D8941}"/>
    <pc:docChg chg="undo custSel addSld delSld modSld">
      <pc:chgData name="Ana Bela Chavazas" userId="f0f2a989-6f3f-4de1-9924-f79ce8e5c2e0" providerId="ADAL" clId="{C7BF73F2-5422-4EB3-BABE-B7EA630D8941}" dt="2022-04-06T10:08:09.316" v="294"/>
      <pc:docMkLst>
        <pc:docMk/>
      </pc:docMkLst>
      <pc:sldChg chg="modSp mod">
        <pc:chgData name="Ana Bela Chavazas" userId="f0f2a989-6f3f-4de1-9924-f79ce8e5c2e0" providerId="ADAL" clId="{C7BF73F2-5422-4EB3-BABE-B7EA630D8941}" dt="2022-04-01T13:50:03.141" v="19"/>
        <pc:sldMkLst>
          <pc:docMk/>
          <pc:sldMk cId="164733193" sldId="256"/>
        </pc:sldMkLst>
        <pc:spChg chg="mod">
          <ac:chgData name="Ana Bela Chavazas" userId="f0f2a989-6f3f-4de1-9924-f79ce8e5c2e0" providerId="ADAL" clId="{C7BF73F2-5422-4EB3-BABE-B7EA630D8941}" dt="2022-04-01T13:50:03.141" v="19"/>
          <ac:spMkLst>
            <pc:docMk/>
            <pc:sldMk cId="164733193" sldId="256"/>
            <ac:spMk id="3" creationId="{F67F0A39-099C-3E4B-9823-6890D19C5FEF}"/>
          </ac:spMkLst>
        </pc:spChg>
      </pc:sldChg>
      <pc:sldChg chg="modSp mod">
        <pc:chgData name="Ana Bela Chavazas" userId="f0f2a989-6f3f-4de1-9924-f79ce8e5c2e0" providerId="ADAL" clId="{C7BF73F2-5422-4EB3-BABE-B7EA630D8941}" dt="2022-04-06T10:08:09.316" v="294"/>
        <pc:sldMkLst>
          <pc:docMk/>
          <pc:sldMk cId="2077542152" sldId="281"/>
        </pc:sldMkLst>
        <pc:spChg chg="mod">
          <ac:chgData name="Ana Bela Chavazas" userId="f0f2a989-6f3f-4de1-9924-f79ce8e5c2e0" providerId="ADAL" clId="{C7BF73F2-5422-4EB3-BABE-B7EA630D8941}" dt="2022-04-06T10:08:09.316" v="294"/>
          <ac:spMkLst>
            <pc:docMk/>
            <pc:sldMk cId="2077542152" sldId="281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C7BF73F2-5422-4EB3-BABE-B7EA630D8941}" dt="2022-04-01T14:14:54.948" v="288" actId="20577"/>
        <pc:sldMkLst>
          <pc:docMk/>
          <pc:sldMk cId="4291742990" sldId="295"/>
        </pc:sldMkLst>
        <pc:spChg chg="mod">
          <ac:chgData name="Ana Bela Chavazas" userId="f0f2a989-6f3f-4de1-9924-f79ce8e5c2e0" providerId="ADAL" clId="{C7BF73F2-5422-4EB3-BABE-B7EA630D8941}" dt="2022-04-01T14:14:54.948" v="288" actId="20577"/>
          <ac:spMkLst>
            <pc:docMk/>
            <pc:sldMk cId="4291742990" sldId="295"/>
            <ac:spMk id="7" creationId="{BE6E3D19-901B-6E43-814E-9FF1BD974BF7}"/>
          </ac:spMkLst>
        </pc:spChg>
      </pc:sldChg>
      <pc:sldChg chg="modSp mod">
        <pc:chgData name="Ana Bela Chavazas" userId="f0f2a989-6f3f-4de1-9924-f79ce8e5c2e0" providerId="ADAL" clId="{C7BF73F2-5422-4EB3-BABE-B7EA630D8941}" dt="2022-04-06T10:08:01.425" v="293" actId="27636"/>
        <pc:sldMkLst>
          <pc:docMk/>
          <pc:sldMk cId="3376566580" sldId="304"/>
        </pc:sldMkLst>
        <pc:spChg chg="mod">
          <ac:chgData name="Ana Bela Chavazas" userId="f0f2a989-6f3f-4de1-9924-f79ce8e5c2e0" providerId="ADAL" clId="{C7BF73F2-5422-4EB3-BABE-B7EA630D8941}" dt="2022-04-06T10:08:01.425" v="293" actId="27636"/>
          <ac:spMkLst>
            <pc:docMk/>
            <pc:sldMk cId="3376566580" sldId="304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C7BF73F2-5422-4EB3-BABE-B7EA630D8941}" dt="2022-04-01T14:12:26.469" v="263" actId="20577"/>
        <pc:sldMkLst>
          <pc:docMk/>
          <pc:sldMk cId="2552372600" sldId="305"/>
        </pc:sldMkLst>
        <pc:spChg chg="mod">
          <ac:chgData name="Ana Bela Chavazas" userId="f0f2a989-6f3f-4de1-9924-f79ce8e5c2e0" providerId="ADAL" clId="{C7BF73F2-5422-4EB3-BABE-B7EA630D8941}" dt="2022-04-01T14:12:26.469" v="263" actId="20577"/>
          <ac:spMkLst>
            <pc:docMk/>
            <pc:sldMk cId="2552372600" sldId="305"/>
            <ac:spMk id="3" creationId="{BE6E3D19-901B-6E43-814E-9FF1BD974BF7}"/>
          </ac:spMkLst>
        </pc:spChg>
      </pc:sldChg>
      <pc:sldChg chg="modSp mod modNotesTx">
        <pc:chgData name="Ana Bela Chavazas" userId="f0f2a989-6f3f-4de1-9924-f79ce8e5c2e0" providerId="ADAL" clId="{C7BF73F2-5422-4EB3-BABE-B7EA630D8941}" dt="2022-04-01T14:13:32.569" v="280" actId="20577"/>
        <pc:sldMkLst>
          <pc:docMk/>
          <pc:sldMk cId="795556731" sldId="307"/>
        </pc:sldMkLst>
        <pc:spChg chg="mod">
          <ac:chgData name="Ana Bela Chavazas" userId="f0f2a989-6f3f-4de1-9924-f79ce8e5c2e0" providerId="ADAL" clId="{C7BF73F2-5422-4EB3-BABE-B7EA630D8941}" dt="2022-04-01T14:13:32.569" v="280" actId="20577"/>
          <ac:spMkLst>
            <pc:docMk/>
            <pc:sldMk cId="795556731" sldId="307"/>
            <ac:spMk id="7" creationId="{BE6E3D19-901B-6E43-814E-9FF1BD974BF7}"/>
          </ac:spMkLst>
        </pc:spChg>
      </pc:sldChg>
      <pc:sldChg chg="modSp mod modNotesTx">
        <pc:chgData name="Ana Bela Chavazas" userId="f0f2a989-6f3f-4de1-9924-f79ce8e5c2e0" providerId="ADAL" clId="{C7BF73F2-5422-4EB3-BABE-B7EA630D8941}" dt="2022-04-01T14:13:25.952" v="277" actId="20577"/>
        <pc:sldMkLst>
          <pc:docMk/>
          <pc:sldMk cId="1295193515" sldId="308"/>
        </pc:sldMkLst>
        <pc:spChg chg="mod">
          <ac:chgData name="Ana Bela Chavazas" userId="f0f2a989-6f3f-4de1-9924-f79ce8e5c2e0" providerId="ADAL" clId="{C7BF73F2-5422-4EB3-BABE-B7EA630D8941}" dt="2022-04-01T14:13:25.952" v="277" actId="20577"/>
          <ac:spMkLst>
            <pc:docMk/>
            <pc:sldMk cId="1295193515" sldId="308"/>
            <ac:spMk id="7" creationId="{BE6E3D19-901B-6E43-814E-9FF1BD974BF7}"/>
          </ac:spMkLst>
        </pc:spChg>
      </pc:sldChg>
      <pc:sldChg chg="modSp mod">
        <pc:chgData name="Ana Bela Chavazas" userId="f0f2a989-6f3f-4de1-9924-f79ce8e5c2e0" providerId="ADAL" clId="{C7BF73F2-5422-4EB3-BABE-B7EA630D8941}" dt="2022-04-01T13:58:37.428" v="183" actId="20577"/>
        <pc:sldMkLst>
          <pc:docMk/>
          <pc:sldMk cId="3580077693" sldId="310"/>
        </pc:sldMkLst>
        <pc:spChg chg="mod">
          <ac:chgData name="Ana Bela Chavazas" userId="f0f2a989-6f3f-4de1-9924-f79ce8e5c2e0" providerId="ADAL" clId="{C7BF73F2-5422-4EB3-BABE-B7EA630D8941}" dt="2022-04-01T13:58:37.428" v="183" actId="20577"/>
          <ac:spMkLst>
            <pc:docMk/>
            <pc:sldMk cId="3580077693" sldId="310"/>
            <ac:spMk id="5" creationId="{D5AC289D-9250-4A4B-92AA-A30A3E0FF4AA}"/>
          </ac:spMkLst>
        </pc:spChg>
        <pc:graphicFrameChg chg="modGraphic">
          <ac:chgData name="Ana Bela Chavazas" userId="f0f2a989-6f3f-4de1-9924-f79ce8e5c2e0" providerId="ADAL" clId="{C7BF73F2-5422-4EB3-BABE-B7EA630D8941}" dt="2022-04-01T13:57:43.786" v="181" actId="207"/>
          <ac:graphicFrameMkLst>
            <pc:docMk/>
            <pc:sldMk cId="3580077693" sldId="310"/>
            <ac:graphicFrameMk id="8" creationId="{2C00E67B-671F-4897-B47C-62E9901C50CB}"/>
          </ac:graphicFrameMkLst>
        </pc:graphicFrameChg>
      </pc:sldChg>
      <pc:sldChg chg="add del">
        <pc:chgData name="Ana Bela Chavazas" userId="f0f2a989-6f3f-4de1-9924-f79ce8e5c2e0" providerId="ADAL" clId="{C7BF73F2-5422-4EB3-BABE-B7EA630D8941}" dt="2022-04-06T10:08:01.319" v="292"/>
        <pc:sldMkLst>
          <pc:docMk/>
          <pc:sldMk cId="3691023676" sldId="311"/>
        </pc:sldMkLst>
      </pc:sldChg>
    </pc:docChg>
  </pc:docChgLst>
  <pc:docChgLst>
    <pc:chgData name="Ana Bela Chavazas" userId="f0f2a989-6f3f-4de1-9924-f79ce8e5c2e0" providerId="ADAL" clId="{DAB8575E-B2D4-49AE-9C71-4FB61DF5CF70}"/>
    <pc:docChg chg="undo custSel addSld delSld modSld">
      <pc:chgData name="Ana Bela Chavazas" userId="f0f2a989-6f3f-4de1-9924-f79ce8e5c2e0" providerId="ADAL" clId="{DAB8575E-B2D4-49AE-9C71-4FB61DF5CF70}" dt="2022-03-07T12:48:05.467" v="1501" actId="13926"/>
      <pc:docMkLst>
        <pc:docMk/>
      </pc:docMkLst>
      <pc:sldChg chg="modSp mod">
        <pc:chgData name="Ana Bela Chavazas" userId="f0f2a989-6f3f-4de1-9924-f79ce8e5c2e0" providerId="ADAL" clId="{DAB8575E-B2D4-49AE-9C71-4FB61DF5CF70}" dt="2022-03-07T12:06:14.658" v="73" actId="20577"/>
        <pc:sldMkLst>
          <pc:docMk/>
          <pc:sldMk cId="164733193" sldId="256"/>
        </pc:sldMkLst>
        <pc:spChg chg="mod">
          <ac:chgData name="Ana Bela Chavazas" userId="f0f2a989-6f3f-4de1-9924-f79ce8e5c2e0" providerId="ADAL" clId="{DAB8575E-B2D4-49AE-9C71-4FB61DF5CF70}" dt="2022-03-07T12:04:12.274" v="56" actId="1076"/>
          <ac:spMkLst>
            <pc:docMk/>
            <pc:sldMk cId="164733193" sldId="256"/>
            <ac:spMk id="2" creationId="{7C2B882E-18F2-EA4C-9735-3EB0FA2331BE}"/>
          </ac:spMkLst>
        </pc:spChg>
        <pc:spChg chg="mod">
          <ac:chgData name="Ana Bela Chavazas" userId="f0f2a989-6f3f-4de1-9924-f79ce8e5c2e0" providerId="ADAL" clId="{DAB8575E-B2D4-49AE-9C71-4FB61DF5CF70}" dt="2022-03-07T12:06:14.658" v="73" actId="20577"/>
          <ac:spMkLst>
            <pc:docMk/>
            <pc:sldMk cId="164733193" sldId="256"/>
            <ac:spMk id="3" creationId="{F67F0A39-099C-3E4B-9823-6890D19C5FEF}"/>
          </ac:spMkLst>
        </pc:spChg>
      </pc:sldChg>
      <pc:sldChg chg="modSp mod">
        <pc:chgData name="Ana Bela Chavazas" userId="f0f2a989-6f3f-4de1-9924-f79ce8e5c2e0" providerId="ADAL" clId="{DAB8575E-B2D4-49AE-9C71-4FB61DF5CF70}" dt="2022-03-07T12:08:14.646" v="178" actId="108"/>
        <pc:sldMkLst>
          <pc:docMk/>
          <pc:sldMk cId="3778652849" sldId="257"/>
        </pc:sldMkLst>
        <pc:spChg chg="mod">
          <ac:chgData name="Ana Bela Chavazas" userId="f0f2a989-6f3f-4de1-9924-f79ce8e5c2e0" providerId="ADAL" clId="{DAB8575E-B2D4-49AE-9C71-4FB61DF5CF70}" dt="2022-03-07T12:08:14.646" v="178" actId="108"/>
          <ac:spMkLst>
            <pc:docMk/>
            <pc:sldMk cId="3778652849" sldId="257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DAB8575E-B2D4-49AE-9C71-4FB61DF5CF70}" dt="2022-03-07T12:48:01.114" v="1500" actId="13926"/>
        <pc:sldMkLst>
          <pc:docMk/>
          <pc:sldMk cId="3077249120" sldId="258"/>
        </pc:sldMkLst>
        <pc:spChg chg="mod">
          <ac:chgData name="Ana Bela Chavazas" userId="f0f2a989-6f3f-4de1-9924-f79ce8e5c2e0" providerId="ADAL" clId="{DAB8575E-B2D4-49AE-9C71-4FB61DF5CF70}" dt="2022-03-07T12:08:55.336" v="179" actId="11"/>
          <ac:spMkLst>
            <pc:docMk/>
            <pc:sldMk cId="3077249120" sldId="258"/>
            <ac:spMk id="2" creationId="{7B815B06-E5D8-C641-B451-699E811D812D}"/>
          </ac:spMkLst>
        </pc:spChg>
        <pc:spChg chg="mod">
          <ac:chgData name="Ana Bela Chavazas" userId="f0f2a989-6f3f-4de1-9924-f79ce8e5c2e0" providerId="ADAL" clId="{DAB8575E-B2D4-49AE-9C71-4FB61DF5CF70}" dt="2022-03-07T12:48:01.114" v="1500" actId="13926"/>
          <ac:spMkLst>
            <pc:docMk/>
            <pc:sldMk cId="3077249120" sldId="258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DAB8575E-B2D4-49AE-9C71-4FB61DF5CF70}" dt="2022-03-07T12:48:05.467" v="1501" actId="13926"/>
        <pc:sldMkLst>
          <pc:docMk/>
          <pc:sldMk cId="2790493842" sldId="259"/>
        </pc:sldMkLst>
        <pc:spChg chg="mod">
          <ac:chgData name="Ana Bela Chavazas" userId="f0f2a989-6f3f-4de1-9924-f79ce8e5c2e0" providerId="ADAL" clId="{DAB8575E-B2D4-49AE-9C71-4FB61DF5CF70}" dt="2022-03-07T12:48:05.467" v="1501" actId="13926"/>
          <ac:spMkLst>
            <pc:docMk/>
            <pc:sldMk cId="2790493842" sldId="259"/>
            <ac:spMk id="3" creationId="{BE6E3D19-901B-6E43-814E-9FF1BD974BF7}"/>
          </ac:spMkLst>
        </pc:spChg>
        <pc:spChg chg="mod">
          <ac:chgData name="Ana Bela Chavazas" userId="f0f2a989-6f3f-4de1-9924-f79ce8e5c2e0" providerId="ADAL" clId="{DAB8575E-B2D4-49AE-9C71-4FB61DF5CF70}" dt="2022-03-07T12:09:42.642" v="181" actId="11"/>
          <ac:spMkLst>
            <pc:docMk/>
            <pc:sldMk cId="2790493842" sldId="259"/>
            <ac:spMk id="8" creationId="{9C0A0A4E-AF40-4012-89AA-0DB0927050CB}"/>
          </ac:spMkLst>
        </pc:spChg>
      </pc:sldChg>
      <pc:sldChg chg="modSp mod">
        <pc:chgData name="Ana Bela Chavazas" userId="f0f2a989-6f3f-4de1-9924-f79ce8e5c2e0" providerId="ADAL" clId="{DAB8575E-B2D4-49AE-9C71-4FB61DF5CF70}" dt="2022-03-07T12:20:26.829" v="867" actId="20577"/>
        <pc:sldMkLst>
          <pc:docMk/>
          <pc:sldMk cId="426746792" sldId="261"/>
        </pc:sldMkLst>
        <pc:spChg chg="mod">
          <ac:chgData name="Ana Bela Chavazas" userId="f0f2a989-6f3f-4de1-9924-f79ce8e5c2e0" providerId="ADAL" clId="{DAB8575E-B2D4-49AE-9C71-4FB61DF5CF70}" dt="2022-03-07T12:11:12.549" v="254" actId="11"/>
          <ac:spMkLst>
            <pc:docMk/>
            <pc:sldMk cId="426746792" sldId="261"/>
            <ac:spMk id="2" creationId="{7B815B06-E5D8-C641-B451-699E811D812D}"/>
          </ac:spMkLst>
        </pc:spChg>
        <pc:spChg chg="mod">
          <ac:chgData name="Ana Bela Chavazas" userId="f0f2a989-6f3f-4de1-9924-f79ce8e5c2e0" providerId="ADAL" clId="{DAB8575E-B2D4-49AE-9C71-4FB61DF5CF70}" dt="2022-03-07T12:20:26.829" v="867" actId="20577"/>
          <ac:spMkLst>
            <pc:docMk/>
            <pc:sldMk cId="426746792" sldId="261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DAB8575E-B2D4-49AE-9C71-4FB61DF5CF70}" dt="2022-03-07T12:09:46.736" v="182" actId="11"/>
        <pc:sldMkLst>
          <pc:docMk/>
          <pc:sldMk cId="1673094722" sldId="263"/>
        </pc:sldMkLst>
        <pc:spChg chg="mod">
          <ac:chgData name="Ana Bela Chavazas" userId="f0f2a989-6f3f-4de1-9924-f79ce8e5c2e0" providerId="ADAL" clId="{DAB8575E-B2D4-49AE-9C71-4FB61DF5CF70}" dt="2022-03-07T12:09:46.736" v="182" actId="11"/>
          <ac:spMkLst>
            <pc:docMk/>
            <pc:sldMk cId="1673094722" sldId="263"/>
            <ac:spMk id="8" creationId="{9C0A0A4E-AF40-4012-89AA-0DB0927050CB}"/>
          </ac:spMkLst>
        </pc:spChg>
      </pc:sldChg>
      <pc:sldChg chg="modSp mod">
        <pc:chgData name="Ana Bela Chavazas" userId="f0f2a989-6f3f-4de1-9924-f79ce8e5c2e0" providerId="ADAL" clId="{DAB8575E-B2D4-49AE-9C71-4FB61DF5CF70}" dt="2022-03-07T12:10:19.741" v="183" actId="11"/>
        <pc:sldMkLst>
          <pc:docMk/>
          <pc:sldMk cId="3223007783" sldId="264"/>
        </pc:sldMkLst>
        <pc:spChg chg="mod">
          <ac:chgData name="Ana Bela Chavazas" userId="f0f2a989-6f3f-4de1-9924-f79ce8e5c2e0" providerId="ADAL" clId="{DAB8575E-B2D4-49AE-9C71-4FB61DF5CF70}" dt="2022-03-07T12:10:19.741" v="183" actId="11"/>
          <ac:spMkLst>
            <pc:docMk/>
            <pc:sldMk cId="3223007783" sldId="264"/>
            <ac:spMk id="8" creationId="{9C0A0A4E-AF40-4012-89AA-0DB0927050CB}"/>
          </ac:spMkLst>
        </pc:spChg>
      </pc:sldChg>
      <pc:sldChg chg="del">
        <pc:chgData name="Ana Bela Chavazas" userId="f0f2a989-6f3f-4de1-9924-f79ce8e5c2e0" providerId="ADAL" clId="{DAB8575E-B2D4-49AE-9C71-4FB61DF5CF70}" dt="2022-03-07T12:22:48.741" v="968" actId="47"/>
        <pc:sldMkLst>
          <pc:docMk/>
          <pc:sldMk cId="2793968566" sldId="275"/>
        </pc:sldMkLst>
      </pc:sldChg>
      <pc:sldChg chg="del">
        <pc:chgData name="Ana Bela Chavazas" userId="f0f2a989-6f3f-4de1-9924-f79ce8e5c2e0" providerId="ADAL" clId="{DAB8575E-B2D4-49AE-9C71-4FB61DF5CF70}" dt="2022-03-07T12:22:49.458" v="969" actId="47"/>
        <pc:sldMkLst>
          <pc:docMk/>
          <pc:sldMk cId="739893916" sldId="276"/>
        </pc:sldMkLst>
      </pc:sldChg>
      <pc:sldChg chg="del">
        <pc:chgData name="Ana Bela Chavazas" userId="f0f2a989-6f3f-4de1-9924-f79ce8e5c2e0" providerId="ADAL" clId="{DAB8575E-B2D4-49AE-9C71-4FB61DF5CF70}" dt="2022-03-07T12:22:49.759" v="970" actId="47"/>
        <pc:sldMkLst>
          <pc:docMk/>
          <pc:sldMk cId="2865134563" sldId="277"/>
        </pc:sldMkLst>
      </pc:sldChg>
      <pc:sldChg chg="del">
        <pc:chgData name="Ana Bela Chavazas" userId="f0f2a989-6f3f-4de1-9924-f79ce8e5c2e0" providerId="ADAL" clId="{DAB8575E-B2D4-49AE-9C71-4FB61DF5CF70}" dt="2022-03-07T12:22:52.122" v="974" actId="47"/>
        <pc:sldMkLst>
          <pc:docMk/>
          <pc:sldMk cId="2349294616" sldId="278"/>
        </pc:sldMkLst>
      </pc:sldChg>
      <pc:sldChg chg="del">
        <pc:chgData name="Ana Bela Chavazas" userId="f0f2a989-6f3f-4de1-9924-f79ce8e5c2e0" providerId="ADAL" clId="{DAB8575E-B2D4-49AE-9C71-4FB61DF5CF70}" dt="2022-03-07T12:22:50.442" v="971" actId="47"/>
        <pc:sldMkLst>
          <pc:docMk/>
          <pc:sldMk cId="3153465063" sldId="280"/>
        </pc:sldMkLst>
      </pc:sldChg>
      <pc:sldChg chg="modSp mod">
        <pc:chgData name="Ana Bela Chavazas" userId="f0f2a989-6f3f-4de1-9924-f79ce8e5c2e0" providerId="ADAL" clId="{DAB8575E-B2D4-49AE-9C71-4FB61DF5CF70}" dt="2022-03-07T12:33:57.421" v="1498" actId="13926"/>
        <pc:sldMkLst>
          <pc:docMk/>
          <pc:sldMk cId="2077542152" sldId="281"/>
        </pc:sldMkLst>
        <pc:spChg chg="mod">
          <ac:chgData name="Ana Bela Chavazas" userId="f0f2a989-6f3f-4de1-9924-f79ce8e5c2e0" providerId="ADAL" clId="{DAB8575E-B2D4-49AE-9C71-4FB61DF5CF70}" dt="2022-03-07T12:23:58.025" v="993" actId="11"/>
          <ac:spMkLst>
            <pc:docMk/>
            <pc:sldMk cId="2077542152" sldId="281"/>
            <ac:spMk id="2" creationId="{7B815B06-E5D8-C641-B451-699E811D812D}"/>
          </ac:spMkLst>
        </pc:spChg>
        <pc:spChg chg="mod">
          <ac:chgData name="Ana Bela Chavazas" userId="f0f2a989-6f3f-4de1-9924-f79ce8e5c2e0" providerId="ADAL" clId="{DAB8575E-B2D4-49AE-9C71-4FB61DF5CF70}" dt="2022-03-07T12:33:57.421" v="1498" actId="13926"/>
          <ac:spMkLst>
            <pc:docMk/>
            <pc:sldMk cId="2077542152" sldId="281"/>
            <ac:spMk id="3" creationId="{BE6E3D19-901B-6E43-814E-9FF1BD974BF7}"/>
          </ac:spMkLst>
        </pc:spChg>
      </pc:sldChg>
      <pc:sldChg chg="del">
        <pc:chgData name="Ana Bela Chavazas" userId="f0f2a989-6f3f-4de1-9924-f79ce8e5c2e0" providerId="ADAL" clId="{DAB8575E-B2D4-49AE-9C71-4FB61DF5CF70}" dt="2022-03-07T12:22:51.568" v="973" actId="47"/>
        <pc:sldMkLst>
          <pc:docMk/>
          <pc:sldMk cId="3912185956" sldId="293"/>
        </pc:sldMkLst>
      </pc:sldChg>
      <pc:sldChg chg="del">
        <pc:chgData name="Ana Bela Chavazas" userId="f0f2a989-6f3f-4de1-9924-f79ce8e5c2e0" providerId="ADAL" clId="{DAB8575E-B2D4-49AE-9C71-4FB61DF5CF70}" dt="2022-03-07T12:22:51.026" v="972" actId="47"/>
        <pc:sldMkLst>
          <pc:docMk/>
          <pc:sldMk cId="2531028815" sldId="294"/>
        </pc:sldMkLst>
      </pc:sldChg>
      <pc:sldChg chg="addSp delSp modSp mod delAnim">
        <pc:chgData name="Ana Bela Chavazas" userId="f0f2a989-6f3f-4de1-9924-f79ce8e5c2e0" providerId="ADAL" clId="{DAB8575E-B2D4-49AE-9C71-4FB61DF5CF70}" dt="2022-03-07T12:22:20.540" v="957"/>
        <pc:sldMkLst>
          <pc:docMk/>
          <pc:sldMk cId="4291742990" sldId="295"/>
        </pc:sldMkLst>
        <pc:spChg chg="del">
          <ac:chgData name="Ana Bela Chavazas" userId="f0f2a989-6f3f-4de1-9924-f79ce8e5c2e0" providerId="ADAL" clId="{DAB8575E-B2D4-49AE-9C71-4FB61DF5CF70}" dt="2022-03-07T12:20:38.170" v="868" actId="478"/>
          <ac:spMkLst>
            <pc:docMk/>
            <pc:sldMk cId="4291742990" sldId="295"/>
            <ac:spMk id="2" creationId="{7B815B06-E5D8-C641-B451-699E811D812D}"/>
          </ac:spMkLst>
        </pc:spChg>
        <pc:spChg chg="mod">
          <ac:chgData name="Ana Bela Chavazas" userId="f0f2a989-6f3f-4de1-9924-f79ce8e5c2e0" providerId="ADAL" clId="{DAB8575E-B2D4-49AE-9C71-4FB61DF5CF70}" dt="2022-03-07T12:22:20.540" v="957"/>
          <ac:spMkLst>
            <pc:docMk/>
            <pc:sldMk cId="4291742990" sldId="295"/>
            <ac:spMk id="3" creationId="{BE6E3D19-901B-6E43-814E-9FF1BD974BF7}"/>
          </ac:spMkLst>
        </pc:spChg>
        <pc:spChg chg="del">
          <ac:chgData name="Ana Bela Chavazas" userId="f0f2a989-6f3f-4de1-9924-f79ce8e5c2e0" providerId="ADAL" clId="{DAB8575E-B2D4-49AE-9C71-4FB61DF5CF70}" dt="2022-03-07T12:19:56.710" v="788" actId="478"/>
          <ac:spMkLst>
            <pc:docMk/>
            <pc:sldMk cId="4291742990" sldId="295"/>
            <ac:spMk id="6" creationId="{4156A88A-90E6-452A-9A4C-77E8E9ABE87B}"/>
          </ac:spMkLst>
        </pc:spChg>
        <pc:spChg chg="del">
          <ac:chgData name="Ana Bela Chavazas" userId="f0f2a989-6f3f-4de1-9924-f79ce8e5c2e0" providerId="ADAL" clId="{DAB8575E-B2D4-49AE-9C71-4FB61DF5CF70}" dt="2022-03-07T12:19:58.050" v="789" actId="478"/>
          <ac:spMkLst>
            <pc:docMk/>
            <pc:sldMk cId="4291742990" sldId="295"/>
            <ac:spMk id="7" creationId="{A0C0B2A3-95ED-492B-9CBD-76673B8EB067}"/>
          </ac:spMkLst>
        </pc:spChg>
        <pc:spChg chg="del">
          <ac:chgData name="Ana Bela Chavazas" userId="f0f2a989-6f3f-4de1-9924-f79ce8e5c2e0" providerId="ADAL" clId="{DAB8575E-B2D4-49AE-9C71-4FB61DF5CF70}" dt="2022-03-07T12:19:55.423" v="787" actId="478"/>
          <ac:spMkLst>
            <pc:docMk/>
            <pc:sldMk cId="4291742990" sldId="295"/>
            <ac:spMk id="8" creationId="{39368BBA-5B82-4F3C-AF46-EBE34CB1B2BA}"/>
          </ac:spMkLst>
        </pc:spChg>
        <pc:spChg chg="del">
          <ac:chgData name="Ana Bela Chavazas" userId="f0f2a989-6f3f-4de1-9924-f79ce8e5c2e0" providerId="ADAL" clId="{DAB8575E-B2D4-49AE-9C71-4FB61DF5CF70}" dt="2022-03-07T12:19:54.126" v="786" actId="478"/>
          <ac:spMkLst>
            <pc:docMk/>
            <pc:sldMk cId="4291742990" sldId="295"/>
            <ac:spMk id="9" creationId="{5AB6B3E0-BAC3-40E5-BF3B-42C43B5AB6DA}"/>
          </ac:spMkLst>
        </pc:spChg>
        <pc:spChg chg="add del mod">
          <ac:chgData name="Ana Bela Chavazas" userId="f0f2a989-6f3f-4de1-9924-f79ce8e5c2e0" providerId="ADAL" clId="{DAB8575E-B2D4-49AE-9C71-4FB61DF5CF70}" dt="2022-03-07T12:20:45.314" v="871" actId="478"/>
          <ac:spMkLst>
            <pc:docMk/>
            <pc:sldMk cId="4291742990" sldId="295"/>
            <ac:spMk id="11" creationId="{F28A606A-030C-414C-A578-B76A7D9E5A49}"/>
          </ac:spMkLst>
        </pc:spChg>
        <pc:spChg chg="add mod">
          <ac:chgData name="Ana Bela Chavazas" userId="f0f2a989-6f3f-4de1-9924-f79ce8e5c2e0" providerId="ADAL" clId="{DAB8575E-B2D4-49AE-9C71-4FB61DF5CF70}" dt="2022-03-07T12:20:49.055" v="872" actId="1076"/>
          <ac:spMkLst>
            <pc:docMk/>
            <pc:sldMk cId="4291742990" sldId="295"/>
            <ac:spMk id="12" creationId="{4A97E25F-DC16-400C-A6E6-FFBFC0D17003}"/>
          </ac:spMkLst>
        </pc:spChg>
      </pc:sldChg>
      <pc:sldChg chg="del">
        <pc:chgData name="Ana Bela Chavazas" userId="f0f2a989-6f3f-4de1-9924-f79ce8e5c2e0" providerId="ADAL" clId="{DAB8575E-B2D4-49AE-9C71-4FB61DF5CF70}" dt="2022-03-07T12:22:46.041" v="960" actId="47"/>
        <pc:sldMkLst>
          <pc:docMk/>
          <pc:sldMk cId="3940830650" sldId="296"/>
        </pc:sldMkLst>
      </pc:sldChg>
      <pc:sldChg chg="del">
        <pc:chgData name="Ana Bela Chavazas" userId="f0f2a989-6f3f-4de1-9924-f79ce8e5c2e0" providerId="ADAL" clId="{DAB8575E-B2D4-49AE-9C71-4FB61DF5CF70}" dt="2022-03-07T12:22:46.490" v="961" actId="47"/>
        <pc:sldMkLst>
          <pc:docMk/>
          <pc:sldMk cId="2461636373" sldId="297"/>
        </pc:sldMkLst>
      </pc:sldChg>
      <pc:sldChg chg="del">
        <pc:chgData name="Ana Bela Chavazas" userId="f0f2a989-6f3f-4de1-9924-f79ce8e5c2e0" providerId="ADAL" clId="{DAB8575E-B2D4-49AE-9C71-4FB61DF5CF70}" dt="2022-03-07T12:22:46.853" v="962" actId="47"/>
        <pc:sldMkLst>
          <pc:docMk/>
          <pc:sldMk cId="1907431193" sldId="298"/>
        </pc:sldMkLst>
      </pc:sldChg>
      <pc:sldChg chg="del">
        <pc:chgData name="Ana Bela Chavazas" userId="f0f2a989-6f3f-4de1-9924-f79ce8e5c2e0" providerId="ADAL" clId="{DAB8575E-B2D4-49AE-9C71-4FB61DF5CF70}" dt="2022-03-07T12:22:47.153" v="963" actId="47"/>
        <pc:sldMkLst>
          <pc:docMk/>
          <pc:sldMk cId="3204218172" sldId="299"/>
        </pc:sldMkLst>
      </pc:sldChg>
      <pc:sldChg chg="del">
        <pc:chgData name="Ana Bela Chavazas" userId="f0f2a989-6f3f-4de1-9924-f79ce8e5c2e0" providerId="ADAL" clId="{DAB8575E-B2D4-49AE-9C71-4FB61DF5CF70}" dt="2022-03-07T12:22:47.492" v="964" actId="47"/>
        <pc:sldMkLst>
          <pc:docMk/>
          <pc:sldMk cId="3837238227" sldId="300"/>
        </pc:sldMkLst>
      </pc:sldChg>
      <pc:sldChg chg="del">
        <pc:chgData name="Ana Bela Chavazas" userId="f0f2a989-6f3f-4de1-9924-f79ce8e5c2e0" providerId="ADAL" clId="{DAB8575E-B2D4-49AE-9C71-4FB61DF5CF70}" dt="2022-03-07T12:22:47.792" v="965" actId="47"/>
        <pc:sldMkLst>
          <pc:docMk/>
          <pc:sldMk cId="3296372370" sldId="301"/>
        </pc:sldMkLst>
      </pc:sldChg>
      <pc:sldChg chg="del">
        <pc:chgData name="Ana Bela Chavazas" userId="f0f2a989-6f3f-4de1-9924-f79ce8e5c2e0" providerId="ADAL" clId="{DAB8575E-B2D4-49AE-9C71-4FB61DF5CF70}" dt="2022-03-07T12:22:48.124" v="966" actId="47"/>
        <pc:sldMkLst>
          <pc:docMk/>
          <pc:sldMk cId="3053045913" sldId="302"/>
        </pc:sldMkLst>
      </pc:sldChg>
      <pc:sldChg chg="del">
        <pc:chgData name="Ana Bela Chavazas" userId="f0f2a989-6f3f-4de1-9924-f79ce8e5c2e0" providerId="ADAL" clId="{DAB8575E-B2D4-49AE-9C71-4FB61DF5CF70}" dt="2022-03-07T12:22:48.409" v="967" actId="47"/>
        <pc:sldMkLst>
          <pc:docMk/>
          <pc:sldMk cId="3521561053" sldId="303"/>
        </pc:sldMkLst>
      </pc:sldChg>
      <pc:sldChg chg="modSp add mod">
        <pc:chgData name="Ana Bela Chavazas" userId="f0f2a989-6f3f-4de1-9924-f79ce8e5c2e0" providerId="ADAL" clId="{DAB8575E-B2D4-49AE-9C71-4FB61DF5CF70}" dt="2022-03-07T12:21:21.187" v="925" actId="20577"/>
        <pc:sldMkLst>
          <pc:docMk/>
          <pc:sldMk cId="3376566580" sldId="304"/>
        </pc:sldMkLst>
        <pc:spChg chg="mod">
          <ac:chgData name="Ana Bela Chavazas" userId="f0f2a989-6f3f-4de1-9924-f79ce8e5c2e0" providerId="ADAL" clId="{DAB8575E-B2D4-49AE-9C71-4FB61DF5CF70}" dt="2022-03-07T12:21:21.187" v="925" actId="20577"/>
          <ac:spMkLst>
            <pc:docMk/>
            <pc:sldMk cId="3376566580" sldId="304"/>
            <ac:spMk id="3" creationId="{BE6E3D19-901B-6E43-814E-9FF1BD974BF7}"/>
          </ac:spMkLst>
        </pc:spChg>
      </pc:sldChg>
      <pc:sldChg chg="modSp add mod">
        <pc:chgData name="Ana Bela Chavazas" userId="f0f2a989-6f3f-4de1-9924-f79ce8e5c2e0" providerId="ADAL" clId="{DAB8575E-B2D4-49AE-9C71-4FB61DF5CF70}" dt="2022-03-07T12:23:13.525" v="979"/>
        <pc:sldMkLst>
          <pc:docMk/>
          <pc:sldMk cId="2552372600" sldId="305"/>
        </pc:sldMkLst>
        <pc:spChg chg="mod">
          <ac:chgData name="Ana Bela Chavazas" userId="f0f2a989-6f3f-4de1-9924-f79ce8e5c2e0" providerId="ADAL" clId="{DAB8575E-B2D4-49AE-9C71-4FB61DF5CF70}" dt="2022-03-07T12:23:13.525" v="979"/>
          <ac:spMkLst>
            <pc:docMk/>
            <pc:sldMk cId="2552372600" sldId="305"/>
            <ac:spMk id="3" creationId="{BE6E3D19-901B-6E43-814E-9FF1BD974BF7}"/>
          </ac:spMkLst>
        </pc:spChg>
      </pc:sldChg>
      <pc:sldChg chg="modSp add mod">
        <pc:chgData name="Ana Bela Chavazas" userId="f0f2a989-6f3f-4de1-9924-f79ce8e5c2e0" providerId="ADAL" clId="{DAB8575E-B2D4-49AE-9C71-4FB61DF5CF70}" dt="2022-03-07T12:23:26.823" v="984"/>
        <pc:sldMkLst>
          <pc:docMk/>
          <pc:sldMk cId="1764070144" sldId="306"/>
        </pc:sldMkLst>
        <pc:spChg chg="mod">
          <ac:chgData name="Ana Bela Chavazas" userId="f0f2a989-6f3f-4de1-9924-f79ce8e5c2e0" providerId="ADAL" clId="{DAB8575E-B2D4-49AE-9C71-4FB61DF5CF70}" dt="2022-03-07T12:23:26.823" v="984"/>
          <ac:spMkLst>
            <pc:docMk/>
            <pc:sldMk cId="1764070144" sldId="306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F125139D-D1ED-48C2-B586-23767017885D}"/>
    <pc:docChg chg="modSld">
      <pc:chgData name="Ana Bela Chavazas" userId="f0f2a989-6f3f-4de1-9924-f79ce8e5c2e0" providerId="ADAL" clId="{F125139D-D1ED-48C2-B586-23767017885D}" dt="2022-03-04T10:46:22.745" v="14" actId="1076"/>
      <pc:docMkLst>
        <pc:docMk/>
      </pc:docMkLst>
      <pc:sldChg chg="modSp mod">
        <pc:chgData name="Ana Bela Chavazas" userId="f0f2a989-6f3f-4de1-9924-f79ce8e5c2e0" providerId="ADAL" clId="{F125139D-D1ED-48C2-B586-23767017885D}" dt="2022-03-04T10:46:22.745" v="14" actId="1076"/>
        <pc:sldMkLst>
          <pc:docMk/>
          <pc:sldMk cId="3940830650" sldId="296"/>
        </pc:sldMkLst>
        <pc:spChg chg="mod">
          <ac:chgData name="Ana Bela Chavazas" userId="f0f2a989-6f3f-4de1-9924-f79ce8e5c2e0" providerId="ADAL" clId="{F125139D-D1ED-48C2-B586-23767017885D}" dt="2022-03-04T10:46:20.445" v="13" actId="1076"/>
          <ac:spMkLst>
            <pc:docMk/>
            <pc:sldMk cId="3940830650" sldId="296"/>
            <ac:spMk id="8" creationId="{F641B6F8-D377-4152-94A9-23D56EBCEC93}"/>
          </ac:spMkLst>
        </pc:spChg>
        <pc:spChg chg="mod">
          <ac:chgData name="Ana Bela Chavazas" userId="f0f2a989-6f3f-4de1-9924-f79ce8e5c2e0" providerId="ADAL" clId="{F125139D-D1ED-48C2-B586-23767017885D}" dt="2022-03-04T10:46:22.745" v="14" actId="1076"/>
          <ac:spMkLst>
            <pc:docMk/>
            <pc:sldMk cId="3940830650" sldId="296"/>
            <ac:spMk id="9" creationId="{E516544C-8F4B-4164-9072-A398004AFE9A}"/>
          </ac:spMkLst>
        </pc:spChg>
      </pc:sldChg>
      <pc:sldChg chg="modAnim">
        <pc:chgData name="Ana Bela Chavazas" userId="f0f2a989-6f3f-4de1-9924-f79ce8e5c2e0" providerId="ADAL" clId="{F125139D-D1ED-48C2-B586-23767017885D}" dt="2022-03-04T10:41:20.570" v="3"/>
        <pc:sldMkLst>
          <pc:docMk/>
          <pc:sldMk cId="3296372370" sldId="301"/>
        </pc:sldMkLst>
      </pc:sldChg>
      <pc:sldChg chg="modAnim">
        <pc:chgData name="Ana Bela Chavazas" userId="f0f2a989-6f3f-4de1-9924-f79ce8e5c2e0" providerId="ADAL" clId="{F125139D-D1ED-48C2-B586-23767017885D}" dt="2022-03-04T10:44:59.381" v="5"/>
        <pc:sldMkLst>
          <pc:docMk/>
          <pc:sldMk cId="3521561053" sldId="30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C2CEE1-B4D8-428E-970E-A6122865C2B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64F5A36A-AE1C-4E1D-8BDE-C61C6B292C45}">
      <dgm:prSet phldrT="[Texte]"/>
      <dgm:spPr/>
      <dgm:t>
        <a:bodyPr/>
        <a:lstStyle/>
        <a:p>
          <a:r>
            <a:rPr lang="fr-FR" dirty="0"/>
            <a:t>Action économique dans les territoires</a:t>
          </a:r>
        </a:p>
      </dgm:t>
    </dgm:pt>
    <dgm:pt modelId="{F66325AF-4530-4379-AA4F-5E49EEC35E37}" type="parTrans" cxnId="{F541896D-18AF-4232-8235-94FB1E552C92}">
      <dgm:prSet/>
      <dgm:spPr/>
      <dgm:t>
        <a:bodyPr/>
        <a:lstStyle/>
        <a:p>
          <a:endParaRPr lang="fr-FR"/>
        </a:p>
      </dgm:t>
    </dgm:pt>
    <dgm:pt modelId="{EB0639CB-DA08-4000-A9D2-EBD0E8EB7914}" type="sibTrans" cxnId="{F541896D-18AF-4232-8235-94FB1E552C92}">
      <dgm:prSet/>
      <dgm:spPr/>
      <dgm:t>
        <a:bodyPr/>
        <a:lstStyle/>
        <a:p>
          <a:endParaRPr lang="fr-FR"/>
        </a:p>
      </dgm:t>
    </dgm:pt>
    <dgm:pt modelId="{E5CAE4C6-4BCD-4131-9D02-4399DD474F72}">
      <dgm:prSet phldrT="[Texte]"/>
      <dgm:spPr/>
      <dgm:t>
        <a:bodyPr/>
        <a:lstStyle/>
        <a:p>
          <a:r>
            <a:rPr lang="fr-FR" dirty="0"/>
            <a:t>Financement des entreprises</a:t>
          </a:r>
        </a:p>
      </dgm:t>
    </dgm:pt>
    <dgm:pt modelId="{3CCA7522-5391-4773-8A4A-BE7702247BBF}" type="parTrans" cxnId="{8727587A-1FEC-4382-9F0E-80300D1E82FA}">
      <dgm:prSet/>
      <dgm:spPr/>
      <dgm:t>
        <a:bodyPr/>
        <a:lstStyle/>
        <a:p>
          <a:endParaRPr lang="fr-FR"/>
        </a:p>
      </dgm:t>
    </dgm:pt>
    <dgm:pt modelId="{4DD2E603-E876-48D3-A83E-773B345A89FF}" type="sibTrans" cxnId="{8727587A-1FEC-4382-9F0E-80300D1E82FA}">
      <dgm:prSet/>
      <dgm:spPr/>
      <dgm:t>
        <a:bodyPr/>
        <a:lstStyle/>
        <a:p>
          <a:endParaRPr lang="fr-FR"/>
        </a:p>
      </dgm:t>
    </dgm:pt>
    <dgm:pt modelId="{3BE66EA1-4E22-4DFA-A446-67D8EDF4ECF4}">
      <dgm:prSet phldrT="[Texte]"/>
      <dgm:spPr/>
      <dgm:t>
        <a:bodyPr/>
        <a:lstStyle/>
        <a:p>
          <a:r>
            <a:rPr lang="fr-FR" dirty="0"/>
            <a:t>Innovation</a:t>
          </a:r>
        </a:p>
      </dgm:t>
    </dgm:pt>
    <dgm:pt modelId="{56FD612F-91FD-45CB-B7B1-EC6670BF7473}" type="parTrans" cxnId="{EC04079C-BD07-4522-B1B2-3544EF51A8EB}">
      <dgm:prSet/>
      <dgm:spPr/>
      <dgm:t>
        <a:bodyPr/>
        <a:lstStyle/>
        <a:p>
          <a:endParaRPr lang="fr-FR"/>
        </a:p>
      </dgm:t>
    </dgm:pt>
    <dgm:pt modelId="{031B03D8-4BA6-4994-AC5B-A06224DB0228}" type="sibTrans" cxnId="{EC04079C-BD07-4522-B1B2-3544EF51A8EB}">
      <dgm:prSet/>
      <dgm:spPr/>
      <dgm:t>
        <a:bodyPr/>
        <a:lstStyle/>
        <a:p>
          <a:endParaRPr lang="fr-FR"/>
        </a:p>
      </dgm:t>
    </dgm:pt>
    <dgm:pt modelId="{A3539A9B-4E15-4D01-8B94-F1EF0C04ACF6}">
      <dgm:prSet phldrT="[Texte]"/>
      <dgm:spPr/>
      <dgm:t>
        <a:bodyPr/>
        <a:lstStyle/>
        <a:p>
          <a:r>
            <a:rPr lang="fr-FR" dirty="0"/>
            <a:t>Eco-systèmes productifs</a:t>
          </a:r>
        </a:p>
      </dgm:t>
    </dgm:pt>
    <dgm:pt modelId="{652C3CDD-8CE2-42B8-B2D9-5A2C9846F2F2}" type="parTrans" cxnId="{D16A2A55-4D8B-40BD-AA55-214E8DE3D7EE}">
      <dgm:prSet/>
      <dgm:spPr/>
      <dgm:t>
        <a:bodyPr/>
        <a:lstStyle/>
        <a:p>
          <a:endParaRPr lang="fr-FR"/>
        </a:p>
      </dgm:t>
    </dgm:pt>
    <dgm:pt modelId="{D0D98339-5D69-4309-B17C-02F66EA92A2C}" type="sibTrans" cxnId="{D16A2A55-4D8B-40BD-AA55-214E8DE3D7EE}">
      <dgm:prSet/>
      <dgm:spPr/>
      <dgm:t>
        <a:bodyPr/>
        <a:lstStyle/>
        <a:p>
          <a:endParaRPr lang="fr-FR"/>
        </a:p>
      </dgm:t>
    </dgm:pt>
    <dgm:pt modelId="{A239614E-EB38-4648-A560-62AFE81EF5DA}">
      <dgm:prSet phldrT="[Texte]"/>
      <dgm:spPr/>
      <dgm:t>
        <a:bodyPr/>
        <a:lstStyle/>
        <a:p>
          <a:r>
            <a:rPr lang="fr-FR" dirty="0"/>
            <a:t>Foncier, immobilier économique et accompagnement de l’économie de proximité</a:t>
          </a:r>
        </a:p>
      </dgm:t>
    </dgm:pt>
    <dgm:pt modelId="{C6528916-6769-40EB-839C-E47ECC916AE2}" type="parTrans" cxnId="{231DD17E-82B0-4387-B6F2-73DB09F3A135}">
      <dgm:prSet/>
      <dgm:spPr/>
      <dgm:t>
        <a:bodyPr/>
        <a:lstStyle/>
        <a:p>
          <a:endParaRPr lang="fr-FR"/>
        </a:p>
      </dgm:t>
    </dgm:pt>
    <dgm:pt modelId="{015DA11C-E9E4-49B9-94FD-DBC782E1F1A9}" type="sibTrans" cxnId="{231DD17E-82B0-4387-B6F2-73DB09F3A135}">
      <dgm:prSet/>
      <dgm:spPr/>
      <dgm:t>
        <a:bodyPr/>
        <a:lstStyle/>
        <a:p>
          <a:endParaRPr lang="fr-FR"/>
        </a:p>
      </dgm:t>
    </dgm:pt>
    <dgm:pt modelId="{CFDB4413-F42A-405A-B66E-4BD646D88EBF}">
      <dgm:prSet/>
      <dgm:spPr/>
      <dgm:t>
        <a:bodyPr/>
        <a:lstStyle/>
        <a:p>
          <a:r>
            <a:rPr lang="fr-FR" dirty="0"/>
            <a:t>Coopération transfrontalière, attractivité &amp; Rayonnement</a:t>
          </a:r>
        </a:p>
      </dgm:t>
    </dgm:pt>
    <dgm:pt modelId="{71A07900-A93A-41BB-B9E2-97A2247ECA30}" type="parTrans" cxnId="{168FD217-7FC0-4796-80D2-BB94B7AB2D91}">
      <dgm:prSet/>
      <dgm:spPr/>
      <dgm:t>
        <a:bodyPr/>
        <a:lstStyle/>
        <a:p>
          <a:endParaRPr lang="fr-FR"/>
        </a:p>
      </dgm:t>
    </dgm:pt>
    <dgm:pt modelId="{9C3DC029-3122-43ED-A8BB-2996B21BB6EA}" type="sibTrans" cxnId="{168FD217-7FC0-4796-80D2-BB94B7AB2D91}">
      <dgm:prSet/>
      <dgm:spPr/>
      <dgm:t>
        <a:bodyPr/>
        <a:lstStyle/>
        <a:p>
          <a:endParaRPr lang="fr-FR"/>
        </a:p>
      </dgm:t>
    </dgm:pt>
    <dgm:pt modelId="{DFE3451B-D21A-44E7-80DA-56B032E9FB85}">
      <dgm:prSet/>
      <dgm:spPr/>
      <dgm:t>
        <a:bodyPr/>
        <a:lstStyle/>
        <a:p>
          <a:r>
            <a:rPr lang="fr-FR" dirty="0"/>
            <a:t>Lingua è Cultura</a:t>
          </a:r>
        </a:p>
      </dgm:t>
    </dgm:pt>
    <dgm:pt modelId="{8BE64AF8-3234-4A98-A2B2-60566CD5D1A1}" type="parTrans" cxnId="{194497CA-4529-4334-AD80-80B35BAF4D38}">
      <dgm:prSet/>
      <dgm:spPr/>
      <dgm:t>
        <a:bodyPr/>
        <a:lstStyle/>
        <a:p>
          <a:endParaRPr lang="fr-FR"/>
        </a:p>
      </dgm:t>
    </dgm:pt>
    <dgm:pt modelId="{7AEB8DF6-BA37-48D6-BA98-0D0A2919B979}" type="sibTrans" cxnId="{194497CA-4529-4334-AD80-80B35BAF4D38}">
      <dgm:prSet/>
      <dgm:spPr/>
      <dgm:t>
        <a:bodyPr/>
        <a:lstStyle/>
        <a:p>
          <a:endParaRPr lang="fr-FR"/>
        </a:p>
      </dgm:t>
    </dgm:pt>
    <dgm:pt modelId="{6EF15FF1-3BA3-4563-8E78-46A6A352278F}">
      <dgm:prSet/>
      <dgm:spPr/>
      <dgm:t>
        <a:bodyPr/>
        <a:lstStyle/>
        <a:p>
          <a:r>
            <a:rPr lang="fr-FR" dirty="0"/>
            <a:t>ESS, insertion et emplois</a:t>
          </a:r>
        </a:p>
      </dgm:t>
    </dgm:pt>
    <dgm:pt modelId="{63C9C120-DDF0-4023-BE85-EDD291336312}" type="parTrans" cxnId="{4E948EEA-B3FC-46E6-8EB8-AF1DBAB3FB53}">
      <dgm:prSet/>
      <dgm:spPr/>
      <dgm:t>
        <a:bodyPr/>
        <a:lstStyle/>
        <a:p>
          <a:endParaRPr lang="fr-FR"/>
        </a:p>
      </dgm:t>
    </dgm:pt>
    <dgm:pt modelId="{2CFB3FC8-F488-4CC7-83AA-38B17A6E4AD2}" type="sibTrans" cxnId="{4E948EEA-B3FC-46E6-8EB8-AF1DBAB3FB53}">
      <dgm:prSet/>
      <dgm:spPr/>
      <dgm:t>
        <a:bodyPr/>
        <a:lstStyle/>
        <a:p>
          <a:endParaRPr lang="fr-FR"/>
        </a:p>
      </dgm:t>
    </dgm:pt>
    <dgm:pt modelId="{7ED09D54-10FC-4FF4-9AC2-23112F8B0B10}">
      <dgm:prSet/>
      <dgm:spPr/>
      <dgm:t>
        <a:bodyPr/>
        <a:lstStyle/>
        <a:p>
          <a:r>
            <a:rPr lang="fr-FR" dirty="0"/>
            <a:t>Gouvernance et action publique</a:t>
          </a:r>
        </a:p>
      </dgm:t>
    </dgm:pt>
    <dgm:pt modelId="{CF88AEEB-1DAB-42AA-A2A9-69ABF60237D8}" type="parTrans" cxnId="{A91579F0-3C01-4D07-850A-76B127712B9B}">
      <dgm:prSet/>
      <dgm:spPr/>
      <dgm:t>
        <a:bodyPr/>
        <a:lstStyle/>
        <a:p>
          <a:endParaRPr lang="fr-FR"/>
        </a:p>
      </dgm:t>
    </dgm:pt>
    <dgm:pt modelId="{1A638AF1-1751-45E8-9AFE-16A37CC79A08}" type="sibTrans" cxnId="{A91579F0-3C01-4D07-850A-76B127712B9B}">
      <dgm:prSet/>
      <dgm:spPr/>
      <dgm:t>
        <a:bodyPr/>
        <a:lstStyle/>
        <a:p>
          <a:endParaRPr lang="fr-FR"/>
        </a:p>
      </dgm:t>
    </dgm:pt>
    <dgm:pt modelId="{7BE73944-903C-430A-BA74-64FD142228A6}" type="pres">
      <dgm:prSet presAssocID="{4FC2CEE1-B4D8-428E-970E-A6122865C2B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B57E102-5F81-4C2D-B5A7-1011F89C8E12}" type="pres">
      <dgm:prSet presAssocID="{64F5A36A-AE1C-4E1D-8BDE-C61C6B292C45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2CE8CD-208A-4BD3-A252-092B1A049609}" type="pres">
      <dgm:prSet presAssocID="{EB0639CB-DA08-4000-A9D2-EBD0E8EB7914}" presName="sibTrans" presStyleCnt="0"/>
      <dgm:spPr/>
    </dgm:pt>
    <dgm:pt modelId="{DA87BC8D-EA3D-4C63-88E8-D4FE1F053FCC}" type="pres">
      <dgm:prSet presAssocID="{E5CAE4C6-4BCD-4131-9D02-4399DD474F72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8AAFBE-E2F9-4C0E-AC74-F6080A91EDEE}" type="pres">
      <dgm:prSet presAssocID="{4DD2E603-E876-48D3-A83E-773B345A89FF}" presName="sibTrans" presStyleCnt="0"/>
      <dgm:spPr/>
    </dgm:pt>
    <dgm:pt modelId="{9771E760-BDB3-443A-B680-F7C389C9B774}" type="pres">
      <dgm:prSet presAssocID="{3BE66EA1-4E22-4DFA-A446-67D8EDF4ECF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B0D840-FF7C-4EB4-9789-119ACB0A3A93}" type="pres">
      <dgm:prSet presAssocID="{031B03D8-4BA6-4994-AC5B-A06224DB0228}" presName="sibTrans" presStyleCnt="0"/>
      <dgm:spPr/>
    </dgm:pt>
    <dgm:pt modelId="{41AA5EB8-9DD7-484D-9722-6981CB696DD7}" type="pres">
      <dgm:prSet presAssocID="{A3539A9B-4E15-4D01-8B94-F1EF0C04ACF6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2F52D6-9CB3-4067-A5DC-02BBE61CA03C}" type="pres">
      <dgm:prSet presAssocID="{D0D98339-5D69-4309-B17C-02F66EA92A2C}" presName="sibTrans" presStyleCnt="0"/>
      <dgm:spPr/>
    </dgm:pt>
    <dgm:pt modelId="{12FA78BD-1AC4-4F8D-8F4D-D6BDCD846DFF}" type="pres">
      <dgm:prSet presAssocID="{A239614E-EB38-4648-A560-62AFE81EF5D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B162DA-4B0C-450F-87B8-A523369814B5}" type="pres">
      <dgm:prSet presAssocID="{015DA11C-E9E4-49B9-94FD-DBC782E1F1A9}" presName="sibTrans" presStyleCnt="0"/>
      <dgm:spPr/>
    </dgm:pt>
    <dgm:pt modelId="{DEB7A6BD-BFC7-4215-8900-11AB42AA5EA0}" type="pres">
      <dgm:prSet presAssocID="{CFDB4413-F42A-405A-B66E-4BD646D88EB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962C6C-1E4F-4DEF-983A-990FDE43F76B}" type="pres">
      <dgm:prSet presAssocID="{9C3DC029-3122-43ED-A8BB-2996B21BB6EA}" presName="sibTrans" presStyleCnt="0"/>
      <dgm:spPr/>
    </dgm:pt>
    <dgm:pt modelId="{70634F4F-F0DF-4ADF-B773-DEE05E8E4DBC}" type="pres">
      <dgm:prSet presAssocID="{DFE3451B-D21A-44E7-80DA-56B032E9FB85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8590ED-752C-4AEC-8CE1-9A3966126832}" type="pres">
      <dgm:prSet presAssocID="{7AEB8DF6-BA37-48D6-BA98-0D0A2919B979}" presName="sibTrans" presStyleCnt="0"/>
      <dgm:spPr/>
    </dgm:pt>
    <dgm:pt modelId="{349A10D3-71DB-4BA8-83B3-21F5B02DDBD9}" type="pres">
      <dgm:prSet presAssocID="{6EF15FF1-3BA3-4563-8E78-46A6A352278F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2C34B3-58C3-4740-A54A-7475277CEC0C}" type="pres">
      <dgm:prSet presAssocID="{2CFB3FC8-F488-4CC7-83AA-38B17A6E4AD2}" presName="sibTrans" presStyleCnt="0"/>
      <dgm:spPr/>
    </dgm:pt>
    <dgm:pt modelId="{08037BB5-853B-4FCC-95FE-77A525374B1B}" type="pres">
      <dgm:prSet presAssocID="{7ED09D54-10FC-4FF4-9AC2-23112F8B0B10}" presName="node" presStyleLbl="node1" presStyleIdx="8" presStyleCnt="9" custLinFactNeighborX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16A2A55-4D8B-40BD-AA55-214E8DE3D7EE}" srcId="{4FC2CEE1-B4D8-428E-970E-A6122865C2BD}" destId="{A3539A9B-4E15-4D01-8B94-F1EF0C04ACF6}" srcOrd="3" destOrd="0" parTransId="{652C3CDD-8CE2-42B8-B2D9-5A2C9846F2F2}" sibTransId="{D0D98339-5D69-4309-B17C-02F66EA92A2C}"/>
    <dgm:cxn modelId="{DC211A04-EB83-46EB-AA5C-0EF5B863E36D}" type="presOf" srcId="{A3539A9B-4E15-4D01-8B94-F1EF0C04ACF6}" destId="{41AA5EB8-9DD7-484D-9722-6981CB696DD7}" srcOrd="0" destOrd="0" presId="urn:microsoft.com/office/officeart/2005/8/layout/default"/>
    <dgm:cxn modelId="{7F3A1FCD-8A26-4FB9-9A4B-2753503F847F}" type="presOf" srcId="{DFE3451B-D21A-44E7-80DA-56B032E9FB85}" destId="{70634F4F-F0DF-4ADF-B773-DEE05E8E4DBC}" srcOrd="0" destOrd="0" presId="urn:microsoft.com/office/officeart/2005/8/layout/default"/>
    <dgm:cxn modelId="{4E948EEA-B3FC-46E6-8EB8-AF1DBAB3FB53}" srcId="{4FC2CEE1-B4D8-428E-970E-A6122865C2BD}" destId="{6EF15FF1-3BA3-4563-8E78-46A6A352278F}" srcOrd="7" destOrd="0" parTransId="{63C9C120-DDF0-4023-BE85-EDD291336312}" sibTransId="{2CFB3FC8-F488-4CC7-83AA-38B17A6E4AD2}"/>
    <dgm:cxn modelId="{3041EE04-B50B-40C8-B1FD-8E33481FC127}" type="presOf" srcId="{CFDB4413-F42A-405A-B66E-4BD646D88EBF}" destId="{DEB7A6BD-BFC7-4215-8900-11AB42AA5EA0}" srcOrd="0" destOrd="0" presId="urn:microsoft.com/office/officeart/2005/8/layout/default"/>
    <dgm:cxn modelId="{8727587A-1FEC-4382-9F0E-80300D1E82FA}" srcId="{4FC2CEE1-B4D8-428E-970E-A6122865C2BD}" destId="{E5CAE4C6-4BCD-4131-9D02-4399DD474F72}" srcOrd="1" destOrd="0" parTransId="{3CCA7522-5391-4773-8A4A-BE7702247BBF}" sibTransId="{4DD2E603-E876-48D3-A83E-773B345A89FF}"/>
    <dgm:cxn modelId="{8D12633E-22BC-43DF-920A-DC2DBC3160D4}" type="presOf" srcId="{7ED09D54-10FC-4FF4-9AC2-23112F8B0B10}" destId="{08037BB5-853B-4FCC-95FE-77A525374B1B}" srcOrd="0" destOrd="0" presId="urn:microsoft.com/office/officeart/2005/8/layout/default"/>
    <dgm:cxn modelId="{194497CA-4529-4334-AD80-80B35BAF4D38}" srcId="{4FC2CEE1-B4D8-428E-970E-A6122865C2BD}" destId="{DFE3451B-D21A-44E7-80DA-56B032E9FB85}" srcOrd="6" destOrd="0" parTransId="{8BE64AF8-3234-4A98-A2B2-60566CD5D1A1}" sibTransId="{7AEB8DF6-BA37-48D6-BA98-0D0A2919B979}"/>
    <dgm:cxn modelId="{231DD17E-82B0-4387-B6F2-73DB09F3A135}" srcId="{4FC2CEE1-B4D8-428E-970E-A6122865C2BD}" destId="{A239614E-EB38-4648-A560-62AFE81EF5DA}" srcOrd="4" destOrd="0" parTransId="{C6528916-6769-40EB-839C-E47ECC916AE2}" sibTransId="{015DA11C-E9E4-49B9-94FD-DBC782E1F1A9}"/>
    <dgm:cxn modelId="{3ADC29C9-D85F-48BD-AFFA-322C7A775257}" type="presOf" srcId="{3BE66EA1-4E22-4DFA-A446-67D8EDF4ECF4}" destId="{9771E760-BDB3-443A-B680-F7C389C9B774}" srcOrd="0" destOrd="0" presId="urn:microsoft.com/office/officeart/2005/8/layout/default"/>
    <dgm:cxn modelId="{A91579F0-3C01-4D07-850A-76B127712B9B}" srcId="{4FC2CEE1-B4D8-428E-970E-A6122865C2BD}" destId="{7ED09D54-10FC-4FF4-9AC2-23112F8B0B10}" srcOrd="8" destOrd="0" parTransId="{CF88AEEB-1DAB-42AA-A2A9-69ABF60237D8}" sibTransId="{1A638AF1-1751-45E8-9AFE-16A37CC79A08}"/>
    <dgm:cxn modelId="{D102A9AF-8347-418D-8456-F7F42DC64702}" type="presOf" srcId="{A239614E-EB38-4648-A560-62AFE81EF5DA}" destId="{12FA78BD-1AC4-4F8D-8F4D-D6BDCD846DFF}" srcOrd="0" destOrd="0" presId="urn:microsoft.com/office/officeart/2005/8/layout/default"/>
    <dgm:cxn modelId="{F541896D-18AF-4232-8235-94FB1E552C92}" srcId="{4FC2CEE1-B4D8-428E-970E-A6122865C2BD}" destId="{64F5A36A-AE1C-4E1D-8BDE-C61C6B292C45}" srcOrd="0" destOrd="0" parTransId="{F66325AF-4530-4379-AA4F-5E49EEC35E37}" sibTransId="{EB0639CB-DA08-4000-A9D2-EBD0E8EB7914}"/>
    <dgm:cxn modelId="{0092CCC5-EC87-43DA-B784-07C92307865A}" type="presOf" srcId="{E5CAE4C6-4BCD-4131-9D02-4399DD474F72}" destId="{DA87BC8D-EA3D-4C63-88E8-D4FE1F053FCC}" srcOrd="0" destOrd="0" presId="urn:microsoft.com/office/officeart/2005/8/layout/default"/>
    <dgm:cxn modelId="{EC04079C-BD07-4522-B1B2-3544EF51A8EB}" srcId="{4FC2CEE1-B4D8-428E-970E-A6122865C2BD}" destId="{3BE66EA1-4E22-4DFA-A446-67D8EDF4ECF4}" srcOrd="2" destOrd="0" parTransId="{56FD612F-91FD-45CB-B7B1-EC6670BF7473}" sibTransId="{031B03D8-4BA6-4994-AC5B-A06224DB0228}"/>
    <dgm:cxn modelId="{F72CAEA1-C3B3-482C-A60A-EB73C79902E4}" type="presOf" srcId="{4FC2CEE1-B4D8-428E-970E-A6122865C2BD}" destId="{7BE73944-903C-430A-BA74-64FD142228A6}" srcOrd="0" destOrd="0" presId="urn:microsoft.com/office/officeart/2005/8/layout/default"/>
    <dgm:cxn modelId="{22409FEF-DAD1-4DCA-A568-A3527617BCD2}" type="presOf" srcId="{64F5A36A-AE1C-4E1D-8BDE-C61C6B292C45}" destId="{1B57E102-5F81-4C2D-B5A7-1011F89C8E12}" srcOrd="0" destOrd="0" presId="urn:microsoft.com/office/officeart/2005/8/layout/default"/>
    <dgm:cxn modelId="{12726F20-80E3-4A0C-8810-94F7058CC50B}" type="presOf" srcId="{6EF15FF1-3BA3-4563-8E78-46A6A352278F}" destId="{349A10D3-71DB-4BA8-83B3-21F5B02DDBD9}" srcOrd="0" destOrd="0" presId="urn:microsoft.com/office/officeart/2005/8/layout/default"/>
    <dgm:cxn modelId="{168FD217-7FC0-4796-80D2-BB94B7AB2D91}" srcId="{4FC2CEE1-B4D8-428E-970E-A6122865C2BD}" destId="{CFDB4413-F42A-405A-B66E-4BD646D88EBF}" srcOrd="5" destOrd="0" parTransId="{71A07900-A93A-41BB-B9E2-97A2247ECA30}" sibTransId="{9C3DC029-3122-43ED-A8BB-2996B21BB6EA}"/>
    <dgm:cxn modelId="{9DBEA2E0-8D0E-4B53-BA8C-9D76EBA7ED6A}" type="presParOf" srcId="{7BE73944-903C-430A-BA74-64FD142228A6}" destId="{1B57E102-5F81-4C2D-B5A7-1011F89C8E12}" srcOrd="0" destOrd="0" presId="urn:microsoft.com/office/officeart/2005/8/layout/default"/>
    <dgm:cxn modelId="{21A60745-F34B-47E7-B8B2-22ADEF3DD6A6}" type="presParOf" srcId="{7BE73944-903C-430A-BA74-64FD142228A6}" destId="{F52CE8CD-208A-4BD3-A252-092B1A049609}" srcOrd="1" destOrd="0" presId="urn:microsoft.com/office/officeart/2005/8/layout/default"/>
    <dgm:cxn modelId="{5CC1FE3F-D786-479B-8907-8A8D4C0C1299}" type="presParOf" srcId="{7BE73944-903C-430A-BA74-64FD142228A6}" destId="{DA87BC8D-EA3D-4C63-88E8-D4FE1F053FCC}" srcOrd="2" destOrd="0" presId="urn:microsoft.com/office/officeart/2005/8/layout/default"/>
    <dgm:cxn modelId="{190E5167-3C3C-4B9E-89E6-6CA37579B32E}" type="presParOf" srcId="{7BE73944-903C-430A-BA74-64FD142228A6}" destId="{708AAFBE-E2F9-4C0E-AC74-F6080A91EDEE}" srcOrd="3" destOrd="0" presId="urn:microsoft.com/office/officeart/2005/8/layout/default"/>
    <dgm:cxn modelId="{76886EDE-F138-43A3-841F-01732D8CDC82}" type="presParOf" srcId="{7BE73944-903C-430A-BA74-64FD142228A6}" destId="{9771E760-BDB3-443A-B680-F7C389C9B774}" srcOrd="4" destOrd="0" presId="urn:microsoft.com/office/officeart/2005/8/layout/default"/>
    <dgm:cxn modelId="{6761B898-AB1F-4C6E-A49E-7D554E0E2FA7}" type="presParOf" srcId="{7BE73944-903C-430A-BA74-64FD142228A6}" destId="{CAB0D840-FF7C-4EB4-9789-119ACB0A3A93}" srcOrd="5" destOrd="0" presId="urn:microsoft.com/office/officeart/2005/8/layout/default"/>
    <dgm:cxn modelId="{51229E12-4305-417E-860E-EE87DCBE244A}" type="presParOf" srcId="{7BE73944-903C-430A-BA74-64FD142228A6}" destId="{41AA5EB8-9DD7-484D-9722-6981CB696DD7}" srcOrd="6" destOrd="0" presId="urn:microsoft.com/office/officeart/2005/8/layout/default"/>
    <dgm:cxn modelId="{DA6A3011-89AA-4D69-AAB0-C6FFE794E6ED}" type="presParOf" srcId="{7BE73944-903C-430A-BA74-64FD142228A6}" destId="{EC2F52D6-9CB3-4067-A5DC-02BBE61CA03C}" srcOrd="7" destOrd="0" presId="urn:microsoft.com/office/officeart/2005/8/layout/default"/>
    <dgm:cxn modelId="{0CDB261A-5FAD-4783-B37D-EA098C77210D}" type="presParOf" srcId="{7BE73944-903C-430A-BA74-64FD142228A6}" destId="{12FA78BD-1AC4-4F8D-8F4D-D6BDCD846DFF}" srcOrd="8" destOrd="0" presId="urn:microsoft.com/office/officeart/2005/8/layout/default"/>
    <dgm:cxn modelId="{7D5FB9B1-3BE4-4B73-A116-C1D899F93457}" type="presParOf" srcId="{7BE73944-903C-430A-BA74-64FD142228A6}" destId="{07B162DA-4B0C-450F-87B8-A523369814B5}" srcOrd="9" destOrd="0" presId="urn:microsoft.com/office/officeart/2005/8/layout/default"/>
    <dgm:cxn modelId="{4327D792-9EC6-44B4-A491-E90AAF8CFE48}" type="presParOf" srcId="{7BE73944-903C-430A-BA74-64FD142228A6}" destId="{DEB7A6BD-BFC7-4215-8900-11AB42AA5EA0}" srcOrd="10" destOrd="0" presId="urn:microsoft.com/office/officeart/2005/8/layout/default"/>
    <dgm:cxn modelId="{13F29663-CEAC-48DE-A90A-63738B313E04}" type="presParOf" srcId="{7BE73944-903C-430A-BA74-64FD142228A6}" destId="{8B962C6C-1E4F-4DEF-983A-990FDE43F76B}" srcOrd="11" destOrd="0" presId="urn:microsoft.com/office/officeart/2005/8/layout/default"/>
    <dgm:cxn modelId="{D5285602-EA28-4FA0-95FC-BE46B090FE56}" type="presParOf" srcId="{7BE73944-903C-430A-BA74-64FD142228A6}" destId="{70634F4F-F0DF-4ADF-B773-DEE05E8E4DBC}" srcOrd="12" destOrd="0" presId="urn:microsoft.com/office/officeart/2005/8/layout/default"/>
    <dgm:cxn modelId="{D6E53ACA-295D-4750-8177-E70C670AD486}" type="presParOf" srcId="{7BE73944-903C-430A-BA74-64FD142228A6}" destId="{9E8590ED-752C-4AEC-8CE1-9A3966126832}" srcOrd="13" destOrd="0" presId="urn:microsoft.com/office/officeart/2005/8/layout/default"/>
    <dgm:cxn modelId="{D49F9B82-4654-4BB8-A410-4C4AAC3B63CF}" type="presParOf" srcId="{7BE73944-903C-430A-BA74-64FD142228A6}" destId="{349A10D3-71DB-4BA8-83B3-21F5B02DDBD9}" srcOrd="14" destOrd="0" presId="urn:microsoft.com/office/officeart/2005/8/layout/default"/>
    <dgm:cxn modelId="{818E6469-686F-4F65-828A-2FD7D1B66F1A}" type="presParOf" srcId="{7BE73944-903C-430A-BA74-64FD142228A6}" destId="{1E2C34B3-58C3-4740-A54A-7475277CEC0C}" srcOrd="15" destOrd="0" presId="urn:microsoft.com/office/officeart/2005/8/layout/default"/>
    <dgm:cxn modelId="{6101C669-33BD-412B-83DC-92EEB0A3917F}" type="presParOf" srcId="{7BE73944-903C-430A-BA74-64FD142228A6}" destId="{08037BB5-853B-4FCC-95FE-77A525374B1B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57E102-5F81-4C2D-B5A7-1011F89C8E12}">
      <dsp:nvSpPr>
        <dsp:cNvPr id="0" name=""/>
        <dsp:cNvSpPr/>
      </dsp:nvSpPr>
      <dsp:spPr>
        <a:xfrm>
          <a:off x="148286" y="3009"/>
          <a:ext cx="2279911" cy="13679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Action économique dans les territoires</a:t>
          </a:r>
        </a:p>
      </dsp:txBody>
      <dsp:txXfrm>
        <a:off x="148286" y="3009"/>
        <a:ext cx="2279911" cy="1367946"/>
      </dsp:txXfrm>
    </dsp:sp>
    <dsp:sp modelId="{DA87BC8D-EA3D-4C63-88E8-D4FE1F053FCC}">
      <dsp:nvSpPr>
        <dsp:cNvPr id="0" name=""/>
        <dsp:cNvSpPr/>
      </dsp:nvSpPr>
      <dsp:spPr>
        <a:xfrm>
          <a:off x="2656189" y="3009"/>
          <a:ext cx="2279911" cy="13679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Financement des entreprises</a:t>
          </a:r>
        </a:p>
      </dsp:txBody>
      <dsp:txXfrm>
        <a:off x="2656189" y="3009"/>
        <a:ext cx="2279911" cy="1367946"/>
      </dsp:txXfrm>
    </dsp:sp>
    <dsp:sp modelId="{9771E760-BDB3-443A-B680-F7C389C9B774}">
      <dsp:nvSpPr>
        <dsp:cNvPr id="0" name=""/>
        <dsp:cNvSpPr/>
      </dsp:nvSpPr>
      <dsp:spPr>
        <a:xfrm>
          <a:off x="5164092" y="3009"/>
          <a:ext cx="2279911" cy="13679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Innovation</a:t>
          </a:r>
        </a:p>
      </dsp:txBody>
      <dsp:txXfrm>
        <a:off x="5164092" y="3009"/>
        <a:ext cx="2279911" cy="1367946"/>
      </dsp:txXfrm>
    </dsp:sp>
    <dsp:sp modelId="{41AA5EB8-9DD7-484D-9722-6981CB696DD7}">
      <dsp:nvSpPr>
        <dsp:cNvPr id="0" name=""/>
        <dsp:cNvSpPr/>
      </dsp:nvSpPr>
      <dsp:spPr>
        <a:xfrm>
          <a:off x="148286" y="1598947"/>
          <a:ext cx="2279911" cy="13679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Eco-systèmes productifs</a:t>
          </a:r>
        </a:p>
      </dsp:txBody>
      <dsp:txXfrm>
        <a:off x="148286" y="1598947"/>
        <a:ext cx="2279911" cy="1367946"/>
      </dsp:txXfrm>
    </dsp:sp>
    <dsp:sp modelId="{12FA78BD-1AC4-4F8D-8F4D-D6BDCD846DFF}">
      <dsp:nvSpPr>
        <dsp:cNvPr id="0" name=""/>
        <dsp:cNvSpPr/>
      </dsp:nvSpPr>
      <dsp:spPr>
        <a:xfrm>
          <a:off x="2656189" y="1598947"/>
          <a:ext cx="2279911" cy="136794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Foncier, immobilier économique et accompagnement de l’économie de proximité</a:t>
          </a:r>
        </a:p>
      </dsp:txBody>
      <dsp:txXfrm>
        <a:off x="2656189" y="1598947"/>
        <a:ext cx="2279911" cy="1367946"/>
      </dsp:txXfrm>
    </dsp:sp>
    <dsp:sp modelId="{DEB7A6BD-BFC7-4215-8900-11AB42AA5EA0}">
      <dsp:nvSpPr>
        <dsp:cNvPr id="0" name=""/>
        <dsp:cNvSpPr/>
      </dsp:nvSpPr>
      <dsp:spPr>
        <a:xfrm>
          <a:off x="5164092" y="1598947"/>
          <a:ext cx="2279911" cy="13679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Coopération transfrontalière, attractivité &amp; Rayonnement</a:t>
          </a:r>
        </a:p>
      </dsp:txBody>
      <dsp:txXfrm>
        <a:off x="5164092" y="1598947"/>
        <a:ext cx="2279911" cy="1367946"/>
      </dsp:txXfrm>
    </dsp:sp>
    <dsp:sp modelId="{70634F4F-F0DF-4ADF-B773-DEE05E8E4DBC}">
      <dsp:nvSpPr>
        <dsp:cNvPr id="0" name=""/>
        <dsp:cNvSpPr/>
      </dsp:nvSpPr>
      <dsp:spPr>
        <a:xfrm>
          <a:off x="148286" y="3194885"/>
          <a:ext cx="2279911" cy="13679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Lingua è Cultura</a:t>
          </a:r>
        </a:p>
      </dsp:txBody>
      <dsp:txXfrm>
        <a:off x="148286" y="3194885"/>
        <a:ext cx="2279911" cy="1367946"/>
      </dsp:txXfrm>
    </dsp:sp>
    <dsp:sp modelId="{349A10D3-71DB-4BA8-83B3-21F5B02DDBD9}">
      <dsp:nvSpPr>
        <dsp:cNvPr id="0" name=""/>
        <dsp:cNvSpPr/>
      </dsp:nvSpPr>
      <dsp:spPr>
        <a:xfrm>
          <a:off x="2656189" y="3194885"/>
          <a:ext cx="2279911" cy="13679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ESS, insertion et emplois</a:t>
          </a:r>
        </a:p>
      </dsp:txBody>
      <dsp:txXfrm>
        <a:off x="2656189" y="3194885"/>
        <a:ext cx="2279911" cy="1367946"/>
      </dsp:txXfrm>
    </dsp:sp>
    <dsp:sp modelId="{08037BB5-853B-4FCC-95FE-77A525374B1B}">
      <dsp:nvSpPr>
        <dsp:cNvPr id="0" name=""/>
        <dsp:cNvSpPr/>
      </dsp:nvSpPr>
      <dsp:spPr>
        <a:xfrm>
          <a:off x="5164092" y="3194885"/>
          <a:ext cx="2279911" cy="13679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Gouvernance et action publique</a:t>
          </a:r>
        </a:p>
      </dsp:txBody>
      <dsp:txXfrm>
        <a:off x="5164092" y="3194885"/>
        <a:ext cx="2279911" cy="1367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86298-E9AB-CD43-B178-C2D9FE8941A0}" type="datetimeFigureOut">
              <a:rPr lang="fr-FR" smtClean="0"/>
              <a:t>20/04/2022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0C4F1-0257-3E46-B4A8-EBEA5C3E34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906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475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Enjeu 1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formations à l’ingénierie de projet, proposer des formations professionnelles et permettre la montée en compétence des personnels dans les entreprises de l’ESS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Enjeu 1b : création d’un fond dédié, rationalisation des outils existants, réorganisation des structures existantes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Enjeu 2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renforcer la communication, renforcer l’animation du réseau des entreprises de l’ESS à travers la CRESS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Enjeu 2b: AAP conjoints entre les entreprises ESS et des entreprises de l’agriculture ou du tourisme par exemple (tourisme social, etc…), développement des liens clients fournisseurs entre différentes entreprises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636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Enjeu 1 :mise en œuvre du plan </a:t>
            </a:r>
            <a:r>
              <a:rPr lang="fr-FR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rilanciu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suivi du plan </a:t>
            </a:r>
            <a:r>
              <a:rPr lang="fr-FR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salvezza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intégration de mesures spécifiques dans le SRDEII à destination de certains publics (mesures directes de pouvoir d’achat (aides financières) aux ménages les plus en difficulté)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Enjeu 2: 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nécessité d’une réforme fiscale pour obtenir des recettes de TVA territorialisées, chercher à obtenir plus de financements publics nationaux (PIA, etc…) ou européens en améliorant la capacité collective des acteurs à se positionner sur des projets d’envergure, etc…</a:t>
            </a:r>
          </a:p>
          <a:p>
            <a:r>
              <a:rPr lang="fr-FR" dirty="0"/>
              <a:t>Enjeu 3 : 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Coopération renforcée entre les secteurs pour favoriser la recherche d’économies d’échelle, la capacité d‘innovation, agriculture</a:t>
            </a:r>
            <a:r>
              <a:rPr lang="fr-FR" sz="1200" baseline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fr-FR" sz="1200" baseline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circuits courts de proximité </a:t>
            </a:r>
            <a:r>
              <a:rPr lang="fr-FR" sz="1200" baseline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(autonomie alimentaire…), forêt,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9479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Enjeu 4: 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professionnelle pour les salariés, primes temporaires pour inciter les chômeurs à accepter certains emplois, favoriser la mobilité transfrontalière des salariés, emplois qualifiés, mettre en œuvre une stratégie territoriale de la mobilité</a:t>
            </a:r>
            <a:r>
              <a:rPr lang="fr-FR" sz="1200" baseline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durable et inclusive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Enjeu 4b : formation des publics fragiles, information sur les secteurs porteurs, domaines à privilégier, etc…</a:t>
            </a:r>
          </a:p>
          <a:p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Enjeu 5 :Appels à projet intégrant systématiquement des clauses écologiques, outils financiers dédiés au soutien à la transition </a:t>
            </a:r>
          </a:p>
          <a:p>
            <a:r>
              <a:rPr lang="fr-FR" sz="12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Enjeu 5b : 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Poursuite et renforcement des actions de type ORELI, actions de sensibilisation à la consommation durable, mise en œuvre d’un réseau régional</a:t>
            </a:r>
            <a:r>
              <a:rPr lang="fr-FR" sz="1200" baseline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fr-FR" sz="1200" baseline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recyleries</a:t>
            </a:r>
            <a:r>
              <a:rPr lang="fr-FR" sz="1200" baseline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779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Enjeu 6 : 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soutien à la numérisation des entreprises, sécurité des réseaux, persistance de zones blanches etc…,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163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241C799-F89F-554F-BE2A-2FF90E040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7728984-DB20-F24D-BD95-7629D38BA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0C07123-947C-4C45-9135-31EFB5659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AD7F-311C-2F4C-9DC9-347A05B661BF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80A9730-5479-9640-A526-575872FB6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1AA671C-D011-0A45-B99C-E81A2A22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34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CE52ACB-1931-314D-85ED-1B7AC0CF7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16C912AB-2B6A-1045-A7B0-6B9693C6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C14C3AD-27D3-0845-A2FE-E9A7D7E19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CC44-AAF4-9943-BB7B-25E595EC027D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D753955-9CDD-5D40-9B61-31A04BC5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F30781D-6021-AE4B-BE7D-82CD4738A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75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87F65DF0-89BA-654A-B9C0-9E64C33E2E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4EBE9D15-9E18-E743-968A-9BCE155BA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79FAFFE-FACE-A342-9948-28A4ADA2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C83-462A-0749-AFEC-243490C88AA7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EF2E888-9133-634A-9CF9-66C24EA7E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31EEF55-6344-2248-BA83-2B14067CF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20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81C9774-72D6-0142-9687-20A662083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3CD2A16-4B75-5140-989E-323F84FFE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C2E23AB-F70F-AD48-A6BF-7195C9FED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90C0-388F-A04C-9FA5-54D6A72679F9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88484C0-7270-304E-A2B1-7EF01329F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4BB354C-5A28-1141-B3ED-3AA653BF7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09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ED7B1E-27B6-1943-9322-BBA8FF2DD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A50BAA6-2E86-CC43-B73D-F10C36364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DE7F850-F840-3D4E-B95C-616CC62C6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32CB-083E-CB47-93C7-892239F19E67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B56F1E0-44B6-BF47-97B8-62138163F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2C99454-2397-824E-B91C-939DE741C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83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E132398-5565-1745-B451-507E79CE6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B259064-6E4A-8442-AA76-7D32C66BC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2786644A-9C3A-1D4C-B7A5-6A4A8AC1E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ED0F083-34D5-7143-8106-D61B6BA2B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87D2-F787-D34D-BA98-C46F53EBA888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EE6E0DFF-93D6-B247-9972-19AA814C8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ED4FD1E-3731-BD45-8D74-34F64765F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36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48E96F3-D3C0-1945-A1B1-2BFEE9DE2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CBA2670-E893-684A-A9F5-4B54E6B1A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699F21B3-E3F9-A047-AE80-59FC1C08D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583CD857-5A5A-CA46-992E-79F242EA14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4D2CB71E-D91C-7947-BBC3-436E70C355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5445DCCA-9E47-3146-952D-D9B052EE6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75A0-A0FA-2248-BD49-BED8C51D492C}" type="datetime1">
              <a:rPr lang="fr-FR" smtClean="0"/>
              <a:t>20/04/2022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51BA3A61-FDFB-2046-B1D6-AA69B7A6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3DF3C3DA-7AC3-AE40-A5DC-486377C5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72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06AD5CD-D6AD-0E4E-B4AB-9A0442EB5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4163E9E4-5139-5746-9D56-3B074446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99D1-47B4-AE49-ACBA-AC631929590E}" type="datetime1">
              <a:rPr lang="fr-FR" smtClean="0"/>
              <a:t>20/04/2022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3A2984C2-F5D6-B34C-BF0C-04D970967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74D5F51F-02B9-E047-9879-3325C1443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27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B2A3889C-48AC-584A-BEC9-7AD91EC5C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2BDA-F475-624A-B5AA-2C5486F8ED79}" type="datetime1">
              <a:rPr lang="fr-FR" smtClean="0"/>
              <a:t>20/04/2022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C2AA2B79-FA6C-A643-AABD-598C04887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20D109D8-A541-E840-AAF4-E37E659A1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53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B9AC1AF-EB00-D54B-A9CF-64A774693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E2BE9A6-6B57-E74A-AA93-BCCF1791D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1B216466-F255-A647-B926-A59043A33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8F5CCA2-5B63-F44A-A52F-29EF19E8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4237-8D8A-484E-9966-FA0A766CE328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AB56E318-836C-B545-9964-46A5FF264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604F9B4-481E-9B4F-BD4C-D61E3FEA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47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888A85A-94BD-894F-B5F9-0DE68CB96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39E8315F-13DE-5E45-8817-8A7E6BB980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86DCC38F-030F-394B-B70A-0053FDB4F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D9153BE-F184-534E-B957-B48EC4E7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7137-D2E2-F348-BF6A-597F8B51EA59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46D2E95B-A7D6-164F-9CDB-A1823977A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224460F7-DBDA-3247-A804-0E5DEEF01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11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9776AAF-B404-5147-A374-351A0E23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163A2F5-6C12-5E40-904F-A9974C134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57333BC-0EDB-B141-96D8-DC0060E159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0E549-16CB-0941-8B51-399B3BB9CD5B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05A04DA-F28C-A34B-A6A8-12E3BABB30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1D7FB45-6F4F-6841-AF4A-2435917F4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65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C2B882E-18F2-EA4C-9735-3EB0FA233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7859" y="28147"/>
            <a:ext cx="5593492" cy="2929195"/>
          </a:xfrm>
        </p:spPr>
        <p:txBody>
          <a:bodyPr anchor="b" anchorCtr="0">
            <a:normAutofit/>
          </a:bodyPr>
          <a:lstStyle/>
          <a:p>
            <a:pPr algn="l"/>
            <a:r>
              <a:rPr lang="fr-FR" sz="3200" b="1" dirty="0">
                <a:solidFill>
                  <a:schemeClr val="bg1"/>
                </a:solidFill>
                <a:latin typeface="Gotham HTF Black" pitchFamily="2" charset="77"/>
              </a:rPr>
              <a:t>Révision du Schéma Régional de Développement Économique, d’Innovation et d’Internationalisation (SRDE2I)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67F0A39-099C-3E4B-9823-6890D19C5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7859" y="3713584"/>
            <a:ext cx="4525409" cy="208157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fr-FR" sz="3000" b="1" dirty="0">
                <a:solidFill>
                  <a:schemeClr val="bg1"/>
                </a:solidFill>
                <a:latin typeface="Nunito" pitchFamily="2" charset="77"/>
              </a:rPr>
              <a:t>Séminaire thématique : Economie sociale et solidaire, insertion et emplois</a:t>
            </a:r>
          </a:p>
          <a:p>
            <a:pPr algn="l"/>
            <a:endParaRPr lang="fr-FR" b="1" dirty="0">
              <a:solidFill>
                <a:schemeClr val="bg1"/>
              </a:solidFill>
              <a:latin typeface="Nunito" pitchFamily="2" charset="77"/>
            </a:endParaRPr>
          </a:p>
          <a:p>
            <a:pPr algn="l"/>
            <a:r>
              <a:rPr lang="fr-FR" sz="3100" b="1" dirty="0">
                <a:solidFill>
                  <a:schemeClr val="bg1"/>
                </a:solidFill>
                <a:latin typeface="Nunito" pitchFamily="2" charset="77"/>
              </a:rPr>
              <a:t>Mardi 5 avril 2022</a:t>
            </a:r>
          </a:p>
        </p:txBody>
      </p:sp>
    </p:spTree>
    <p:extLst>
      <p:ext uri="{BB962C8B-B14F-4D97-AF65-F5344CB8AC3E}">
        <p14:creationId xmlns:p14="http://schemas.microsoft.com/office/powerpoint/2010/main" val="164733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0" y="257823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469792"/>
            <a:ext cx="10881732" cy="4927583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717550" indent="-514350">
              <a:buFont typeface="+mj-lt"/>
              <a:buAutoNum type="romanLcPeriod" startAt="2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transversaux</a:t>
            </a:r>
          </a:p>
          <a:p>
            <a:pPr marL="0" indent="0"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1 : Favoriser la résilience de l’économie corse post-COVID (20 min)</a:t>
            </a: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 stratégie de relance dans le cadre du SRDEII ?</a:t>
            </a: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leviers d’action pour inscrire l’économie sociale et solidaire au cœur des politiques 	publiques ?  </a:t>
            </a: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 </a:t>
            </a:r>
          </a:p>
          <a:p>
            <a:pPr marL="0" indent="0"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2 : De nouvelles ressources pour financer le développement économique (10 min)</a:t>
            </a: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stratégies et quels outils nouveaux peut-on envisager pour obtenir des ressources 	supplémentaires ?</a:t>
            </a:r>
          </a:p>
          <a:p>
            <a:pPr marL="0" lvl="1" indent="0" algn="just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3 : Diversifier la structure productive de la Corse et réduire la dépendance extérieure (10 min)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sont les secteurs dans lesquels il faut améliorer la capacité de production locale ? 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sont les secteurs clefs ? 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sont les freins à lever pour permettre le décollage des productions locales 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	« prioritaires » ?</a:t>
            </a: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91742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0" y="257823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792"/>
            <a:ext cx="10814824" cy="5251683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717550" indent="-514350">
              <a:buFont typeface="+mj-lt"/>
              <a:buAutoNum type="romanLcPeriod" startAt="2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transversaux</a:t>
            </a:r>
          </a:p>
          <a:p>
            <a:pPr marL="0" indent="0">
              <a:buNone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</a:rPr>
              <a:t>Enjeu 4 : Soutenir l’emploi et l’insertion par l’activité économique (20 min) </a:t>
            </a: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solutions pour satisfaire les besoins de main d’œuvre des entreprises 	tout 	en réduisant le chômage ?</a:t>
            </a: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sont les actions prioritaires à mener en matière d’insertion et 	d’emploi ? </a:t>
            </a:r>
          </a:p>
          <a:p>
            <a:pPr marL="0" indent="0">
              <a:buNone/>
            </a:pPr>
            <a:endParaRPr lang="fr-FR" sz="20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</a:rPr>
              <a:t>Enjeu 5 : Accompagner la transition écologique et énergétique (10 min)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Comment concilier transition écologique et développement des entreprises 	corses ?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Quelles actions pour la transition écologique et énergétique dans la société ?	</a:t>
            </a:r>
            <a:endParaRPr lang="fr-FR" sz="20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95556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0" y="257823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792"/>
            <a:ext cx="11214253" cy="4927583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717550" indent="-514350">
              <a:buFont typeface="+mj-lt"/>
              <a:buAutoNum type="romanLcPeriod" startAt="2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transversaux</a:t>
            </a:r>
          </a:p>
          <a:p>
            <a:pPr marL="0" indent="0"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6 : Poursuite de la transition numérique (10 min)</a:t>
            </a: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sont les besoins à satisfaire dans le domaine du numérique ?</a:t>
            </a: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</a:t>
            </a: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</a:t>
            </a: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95193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24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704" y="1553875"/>
            <a:ext cx="10515600" cy="5202341"/>
          </a:xfrm>
        </p:spPr>
        <p:txBody>
          <a:bodyPr>
            <a:normAutofit/>
          </a:bodyPr>
          <a:lstStyle/>
          <a:p>
            <a:pPr marL="534988" indent="-358775"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compléments d’information / demandes de précision</a:t>
            </a:r>
          </a:p>
          <a:p>
            <a:pPr marL="534988" indent="-358775"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autres suggestions / propositions pour la révision du SRDEII (autres thèmes, gouvernance, pilotage,…)</a:t>
            </a:r>
          </a:p>
          <a:p>
            <a:pPr marL="534988" indent="-358775"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La possibilité de participer à la grande consultation citoyenne (jusqu’au 17 avril), à partir du site de l’ADEC</a:t>
            </a:r>
          </a:p>
          <a:p>
            <a:pPr marL="176213" indent="0" algn="ctr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https://www.adec.corsica/</a:t>
            </a:r>
          </a:p>
          <a:p>
            <a:pPr marL="176213" indent="0">
              <a:buClr>
                <a:srgbClr val="1A7C9D"/>
              </a:buClr>
              <a:buNone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34988" indent="-358775"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calendrier</a:t>
            </a: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Omessa : mercredi 13 avril de 9h30 à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Figari : vendredi 15 avril de 9h30 à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Vico : mercredi 20 avril de 9h30 à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Ile-rousse : vendredi 22 avril de 9h30 à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176213" indent="0">
              <a:buClr>
                <a:srgbClr val="1A7C9D"/>
              </a:buClr>
              <a:buNone/>
            </a:pPr>
            <a:endParaRPr lang="fr-FR" sz="23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34988" indent="-358775">
              <a:buClr>
                <a:srgbClr val="1A7C9D"/>
              </a:buClr>
            </a:pPr>
            <a:endParaRPr lang="fr-FR" sz="23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34987" indent="0">
              <a:buNone/>
            </a:pPr>
            <a:endParaRPr lang="fr-FR" sz="23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5350" indent="-360363">
              <a:buFont typeface="Wingdings" panose="05000000000000000000" pitchFamily="2" charset="2"/>
              <a:buChar char="ü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077542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24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Conclusion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13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xmlns="" id="{2C00E67B-671F-4897-B47C-62E9901C5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082644"/>
              </p:ext>
            </p:extLst>
          </p:nvPr>
        </p:nvGraphicFramePr>
        <p:xfrm>
          <a:off x="556161" y="1287006"/>
          <a:ext cx="11079677" cy="4921279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776242">
                  <a:extLst>
                    <a:ext uri="{9D8B030D-6E8A-4147-A177-3AD203B41FA5}">
                      <a16:colId xmlns:a16="http://schemas.microsoft.com/office/drawing/2014/main" xmlns="" val="1439130803"/>
                    </a:ext>
                  </a:extLst>
                </a:gridCol>
                <a:gridCol w="2712520">
                  <a:extLst>
                    <a:ext uri="{9D8B030D-6E8A-4147-A177-3AD203B41FA5}">
                      <a16:colId xmlns:a16="http://schemas.microsoft.com/office/drawing/2014/main" xmlns="" val="1396166572"/>
                    </a:ext>
                  </a:extLst>
                </a:gridCol>
                <a:gridCol w="2889729">
                  <a:extLst>
                    <a:ext uri="{9D8B030D-6E8A-4147-A177-3AD203B41FA5}">
                      <a16:colId xmlns:a16="http://schemas.microsoft.com/office/drawing/2014/main" xmlns="" val="798562363"/>
                    </a:ext>
                  </a:extLst>
                </a:gridCol>
                <a:gridCol w="2701186">
                  <a:extLst>
                    <a:ext uri="{9D8B030D-6E8A-4147-A177-3AD203B41FA5}">
                      <a16:colId xmlns:a16="http://schemas.microsoft.com/office/drawing/2014/main" xmlns="" val="3053341446"/>
                    </a:ext>
                  </a:extLst>
                </a:gridCol>
              </a:tblGrid>
              <a:tr h="4059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Axes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</a:t>
                      </a:r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 heure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Conseiller exécutif ou élu membre de l'AC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Technicien issu des services (ADEC/ATC/OTC/</a:t>
                      </a:r>
                      <a:r>
                        <a:rPr lang="fr-FR" sz="1400" u="none" strike="noStrike" dirty="0" err="1">
                          <a:effectLst/>
                        </a:rPr>
                        <a:t>CdC</a:t>
                      </a:r>
                      <a:r>
                        <a:rPr lang="fr-FR" sz="1400" u="none" strike="noStrike" dirty="0">
                          <a:effectLst/>
                        </a:rPr>
                        <a:t>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507286780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Action économique dans les territoires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Mardi 29 mars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9h00-12h00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Cathy</a:t>
                      </a:r>
                      <a:r>
                        <a:rPr lang="fr-FR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Cognetti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err="1">
                          <a:effectLst/>
                        </a:rPr>
                        <a:t>Lesia</a:t>
                      </a:r>
                      <a:r>
                        <a:rPr lang="fr-FR" sz="1400" u="none" strike="noStrike" dirty="0">
                          <a:effectLst/>
                        </a:rPr>
                        <a:t> </a:t>
                      </a:r>
                      <a:r>
                        <a:rPr lang="fr-FR" sz="1400" u="none" strike="noStrike" dirty="0" err="1">
                          <a:effectLst/>
                        </a:rPr>
                        <a:t>Sargentini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2882612085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Financement des entreprises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Mardi 12 avril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14h00-17h00</a:t>
                      </a:r>
                      <a:endParaRPr lang="fr-FR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Paul</a:t>
                      </a:r>
                      <a:r>
                        <a:rPr lang="fr-FR" sz="1400" u="none" strike="noStrike" baseline="0" dirty="0">
                          <a:effectLst/>
                        </a:rPr>
                        <a:t> Quastana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Antoine Jean </a:t>
                      </a:r>
                      <a:r>
                        <a:rPr lang="fr-FR" sz="1400" u="none" strike="noStrike" dirty="0" err="1">
                          <a:effectLst/>
                        </a:rPr>
                        <a:t>Giuseppi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2933270378"/>
                  </a:ext>
                </a:extLst>
              </a:tr>
              <a:tr h="60506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Innovation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Lundi</a:t>
                      </a:r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28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mars </a:t>
                      </a: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9h00-12h00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Lauda </a:t>
                      </a:r>
                      <a:r>
                        <a:rPr lang="fr-FR" sz="1400" u="none" strike="noStrike" dirty="0" err="1">
                          <a:effectLst/>
                        </a:rPr>
                        <a:t>Guidicelli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Laura </a:t>
                      </a:r>
                      <a:r>
                        <a:rPr lang="fr-FR" sz="1400" u="none" strike="noStrike" dirty="0" err="1">
                          <a:effectLst/>
                        </a:rPr>
                        <a:t>Bazzali</a:t>
                      </a:r>
                      <a:endParaRPr lang="fr-FR" sz="14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Angélique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Quilichini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Davia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Guerrini</a:t>
                      </a: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3060243380"/>
                  </a:ext>
                </a:extLst>
              </a:tr>
              <a:tr h="2068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err="1">
                          <a:effectLst/>
                        </a:rPr>
                        <a:t>Eco-systèmes</a:t>
                      </a:r>
                      <a:r>
                        <a:rPr lang="fr-FR" sz="1400" u="none" strike="noStrike" dirty="0">
                          <a:effectLst/>
                        </a:rPr>
                        <a:t> productifs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Mardi 19 avril</a:t>
                      </a: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15h00-18h00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Alexandre</a:t>
                      </a:r>
                      <a:r>
                        <a:rPr lang="fr-FR" sz="1400" u="none" strike="noStrike" baseline="0" dirty="0">
                          <a:effectLst/>
                        </a:rPr>
                        <a:t> </a:t>
                      </a:r>
                      <a:r>
                        <a:rPr lang="fr-FR" sz="1400" u="none" strike="noStrike" baseline="0" dirty="0" err="1">
                          <a:effectLst/>
                        </a:rPr>
                        <a:t>Vinciguerra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Jean-Louis Moretti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704504784"/>
                  </a:ext>
                </a:extLst>
              </a:tr>
              <a:tr h="8041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Foncier, immobilier économique et accompagnement de l'économie de proximité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Lundi 28 mars</a:t>
                      </a: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14h00-17h00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Julien </a:t>
                      </a:r>
                      <a:r>
                        <a:rPr lang="fr-FR" sz="1400" u="none" strike="noStrike" dirty="0" err="1">
                          <a:effectLst/>
                        </a:rPr>
                        <a:t>Paolini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Audrey </a:t>
                      </a:r>
                      <a:r>
                        <a:rPr lang="fr-FR" sz="1400" u="none" strike="noStrike" dirty="0" err="1">
                          <a:effectLst/>
                        </a:rPr>
                        <a:t>Antonetti</a:t>
                      </a:r>
                      <a:r>
                        <a:rPr lang="fr-FR" sz="1400" u="none" strike="noStrike" dirty="0">
                          <a:effectLst/>
                        </a:rPr>
                        <a:t>-Giacobbi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2809331016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Coopération transfrontalière, attractivité &amp; Rayonnement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Lundi 4 avril </a:t>
                      </a:r>
                    </a:p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09h00 – 12h00</a:t>
                      </a:r>
                    </a:p>
                  </a:txBody>
                  <a:tcPr marL="8368" marR="8368" marT="836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Marie-Antoinette Maupertuis 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Monia Sanna</a:t>
                      </a:r>
                    </a:p>
                  </a:txBody>
                  <a:tcPr marL="8368" marR="8368" marT="8368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1080425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Lingua è Cultura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fr-F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Romain Colonna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Bernard Ferrari</a:t>
                      </a: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1287840371"/>
                  </a:ext>
                </a:extLst>
              </a:tr>
              <a:tr h="4521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Economie sociale, solidarité, insertion et emplois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Mardi</a:t>
                      </a:r>
                      <a:r>
                        <a:rPr lang="fr-FR" sz="140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  <a:r>
                        <a:rPr lang="fr-FR" sz="14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avril</a:t>
                      </a:r>
                    </a:p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9h00-12h00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Jean-Paul Panzani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Florence </a:t>
                      </a:r>
                      <a:r>
                        <a:rPr lang="fr-FR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Bonifaci</a:t>
                      </a:r>
                      <a:endParaRPr lang="fr-F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549047491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Gouvernance et action publique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Mercredi 6 avril</a:t>
                      </a:r>
                    </a:p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14h30-17h30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Alexandre </a:t>
                      </a:r>
                      <a:r>
                        <a:rPr lang="fr-FR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Vinciguerra</a:t>
                      </a:r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Michel </a:t>
                      </a:r>
                      <a:r>
                        <a:rPr lang="fr-FR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Gaudeau</a:t>
                      </a:r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Pacini</a:t>
                      </a:r>
                    </a:p>
                  </a:txBody>
                  <a:tcPr marL="8368" marR="8368" marT="8368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3456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0077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Ordre du jour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0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cadre de révision du SRDEII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(10 min)</a:t>
            </a:r>
          </a:p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0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Débat/échanges autour des priorités d’intervention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(2h40)</a:t>
            </a:r>
          </a:p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2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Conclusion </a:t>
            </a:r>
            <a:r>
              <a:rPr lang="fr-FR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(10 min)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78652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SRDEII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 rappel du cadre légal </a:t>
            </a:r>
          </a:p>
          <a:p>
            <a:pPr marL="514350" indent="-514350">
              <a:buFont typeface="+mj-lt"/>
              <a:buAutoNum type="alpha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contenu du SRDEII adopté en 2016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77249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10515600" cy="4778375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 rappel du cadre légal</a:t>
            </a:r>
          </a:p>
          <a:p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SRDEII, une obligation inscrite dans le cadre de la loi </a:t>
            </a:r>
            <a:r>
              <a:rPr lang="fr-F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NOTRe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(Article L. 4251-12) qui fixe également les conditions d’élaboration, d’adoption et… </a:t>
            </a:r>
          </a:p>
          <a:p>
            <a:pPr marL="89535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6 thématiques obligatoires et 2 optionnelles</a:t>
            </a:r>
          </a:p>
          <a:p>
            <a:pPr marL="89535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Obligation de large consultation et concertation</a:t>
            </a:r>
          </a:p>
          <a:p>
            <a:pPr marL="1466850" lvl="1" indent="-342900">
              <a:buFont typeface="Wingdings" panose="05000000000000000000" pitchFamily="2" charset="2"/>
              <a:buChar char="è"/>
            </a:pPr>
            <a:endParaRPr lang="fr-FR" sz="16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466850" lvl="1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Un outil de pilotage en matière de développement économique </a:t>
            </a:r>
          </a:p>
          <a:p>
            <a:pPr marL="1466850" lvl="1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</a:rPr>
              <a:t>Un document cadre prescriptif</a:t>
            </a:r>
          </a:p>
          <a:p>
            <a:pPr marL="1123950" lvl="1" indent="0"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… Sa révision</a:t>
            </a:r>
          </a:p>
          <a:p>
            <a:pPr marL="895350" indent="-2667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possibilité de révision partielle ou totale (Article L.4251-19)</a:t>
            </a:r>
          </a:p>
          <a:p>
            <a:pPr marL="895350" indent="-2667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Rapport n°2022/E1/008 de l’AC qui précise les modalités de révision (27 et 28 janvier 2022)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3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SRDEII</a:t>
            </a:r>
          </a:p>
        </p:txBody>
      </p:sp>
    </p:spTree>
    <p:extLst>
      <p:ext uri="{BB962C8B-B14F-4D97-AF65-F5344CB8AC3E}">
        <p14:creationId xmlns:p14="http://schemas.microsoft.com/office/powerpoint/2010/main" val="1673094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3593841" cy="4565841"/>
          </a:xfrm>
        </p:spPr>
        <p:txBody>
          <a:bodyPr>
            <a:normAutofit fontScale="925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contenu du SRDEII adopté en 2016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Après un large travail d’élaboration et de concertation, est adopté le 1</a:t>
            </a:r>
            <a:r>
              <a:rPr lang="fr-FR" sz="22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er</a:t>
            </a: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SRDEII le 14 décembre 2016 en faveur</a:t>
            </a:r>
          </a:p>
          <a:p>
            <a:pPr marL="719138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  <a:tabLst>
                <a:tab pos="719138" algn="l"/>
              </a:tabLst>
            </a:pP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Riacquistu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Economicu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è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Suciale</a:t>
            </a: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466850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9 axes stratégiques</a:t>
            </a: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SRDEII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xmlns="" id="{8E753442-2DAF-4385-972B-0A11581917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758417"/>
              </p:ext>
            </p:extLst>
          </p:nvPr>
        </p:nvGraphicFramePr>
        <p:xfrm>
          <a:off x="4515169" y="1507295"/>
          <a:ext cx="7592291" cy="4565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3007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6909"/>
            <a:ext cx="10515600" cy="3604095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périmètre de l’axe thématique étudié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bilan du SRDEII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26746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078" y="1823776"/>
            <a:ext cx="10515600" cy="3604095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périmètre de l’axe thématique étudié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Economie sociale et solidaire</a:t>
            </a:r>
          </a:p>
          <a:p>
            <a:pPr>
              <a:buClr>
                <a:srgbClr val="1A7C9D"/>
              </a:buClr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Égalité professionnelle femmes-hommes</a:t>
            </a:r>
          </a:p>
          <a:p>
            <a:pPr>
              <a:buClr>
                <a:srgbClr val="1A7C9D"/>
              </a:buClr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Insertion et retour à l’emploi</a:t>
            </a:r>
          </a:p>
          <a:p>
            <a:pPr>
              <a:buClr>
                <a:srgbClr val="1A7C9D"/>
              </a:buClr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Innovation sociale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094951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26951"/>
            <a:ext cx="10765221" cy="4729399"/>
          </a:xfrm>
        </p:spPr>
        <p:txBody>
          <a:bodyPr>
            <a:normAutofit fontScale="925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bilan du SRDEII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Quelques principaux enseignements:</a:t>
            </a:r>
          </a:p>
          <a:p>
            <a:pPr algn="just"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Refonte du soutien à l’ESS en 2017 et adaptation des aides du dispositif </a:t>
            </a:r>
            <a:r>
              <a:rPr lang="fr-FR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Cors’éco</a:t>
            </a: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 Solidaire 2</a:t>
            </a:r>
          </a:p>
          <a:p>
            <a:pPr algn="just"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Le pôle Economie Sociale et Solidaire de l’ADEC a été en charge de la coordination, du suivi des partenariats ESS et de la mise en œuvre des actions </a:t>
            </a:r>
          </a:p>
          <a:p>
            <a:pPr algn="just"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En décembre 2019, mise en œuvre d’un pilotage et d’une gouvernance de l’ESS, d’une organisation transversale et d’une méthode de </a:t>
            </a:r>
            <a:r>
              <a:rPr lang="fr-FR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coconstruction</a:t>
            </a: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 de la stratégie territoriale de l’ESS (</a:t>
            </a:r>
            <a:r>
              <a:rPr lang="fr-FR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cf</a:t>
            </a: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 cadre de référence pour le développement de l’ESS en Corse)</a:t>
            </a:r>
            <a:endParaRPr lang="fr-FR" sz="22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lvl="1" algn="just">
              <a:buClr>
                <a:srgbClr val="1A7C9D"/>
              </a:buClr>
              <a:buFont typeface="Wingdings" panose="05000000000000000000" pitchFamily="2" charset="2"/>
              <a:buChar char="à"/>
            </a:pPr>
            <a:endParaRPr lang="fr-FR" sz="2200" b="1" dirty="0">
              <a:latin typeface="Nunito SemiBold" pitchFamily="2" charset="77"/>
              <a:sym typeface="Wingdings" panose="05000000000000000000" pitchFamily="2" charset="2"/>
            </a:endParaRPr>
          </a:p>
          <a:p>
            <a:pPr marL="719138" lvl="1" indent="-177800" algn="just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Plusieurs</a:t>
            </a:r>
            <a:r>
              <a:rPr lang="fr-FR" sz="2200" b="1" dirty="0">
                <a:latin typeface="Nunito SemiBold" pitchFamily="2" charset="77"/>
                <a:sym typeface="Wingdings" panose="05000000000000000000" pitchFamily="2" charset="2"/>
              </a:rPr>
              <a:t> </a:t>
            </a: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enjeux identifiés:</a:t>
            </a:r>
          </a:p>
          <a:p>
            <a:pPr marL="719138" lvl="1" indent="-177800" algn="just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enjeux spécifiques/thématiques</a:t>
            </a:r>
          </a:p>
          <a:p>
            <a:pPr marL="719138" lvl="1" indent="-177800" algn="just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enjeux transversaux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376566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501193"/>
            <a:ext cx="11353801" cy="4930429"/>
          </a:xfrm>
        </p:spPr>
        <p:txBody>
          <a:bodyPr>
            <a:normAutofit lnSpcReduction="10000"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514350" indent="-514350">
              <a:buFont typeface="+mj-lt"/>
              <a:buAutoNum type="romanLcPeriod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spécifiques</a:t>
            </a:r>
          </a:p>
          <a:p>
            <a:pPr marL="0" indent="0">
              <a:buNone/>
            </a:pPr>
            <a:r>
              <a:rPr lang="fr-FR" sz="1900" b="1" i="1" dirty="0">
                <a:solidFill>
                  <a:srgbClr val="1A7C9D"/>
                </a:solidFill>
                <a:latin typeface="Nunito SemiBold" pitchFamily="2" charset="77"/>
              </a:rPr>
              <a:t>Enjeu 1 : Efficience du secteur et outils pour l’accompagnement et le financement l’ESS (40 min)</a:t>
            </a:r>
          </a:p>
          <a:p>
            <a:pPr marL="0" indent="0">
              <a:buNone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actions menées pour renforcer la professionnalisation de l’ESS ?</a:t>
            </a:r>
          </a:p>
          <a:p>
            <a:pPr marL="0" indent="0">
              <a:buNone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Les outils actuels sont-ils suffisants pour permettre le financement des entreprises 	de l’ESS ?	</a:t>
            </a: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9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1900" b="1" dirty="0">
                <a:solidFill>
                  <a:srgbClr val="1A7C9D"/>
                </a:solidFill>
                <a:latin typeface="Nunito SemiBold" pitchFamily="2" charset="77"/>
              </a:rPr>
              <a:t>Enjeu 2 : Identification des objectifs et stratégies (40 min)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L’ESS jouera un rôle important dans l’économie Corse demain comme elle le fait déjà aujourd’hui</a:t>
            </a:r>
          </a:p>
          <a:p>
            <a:pPr marL="0" indent="0">
              <a:buNone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Comment rendre les stratégies et les objectifs des entreprises de l’ESS clairs et lisibles 	par tous les acteurs socio-économiques du territoire ?</a:t>
            </a:r>
          </a:p>
          <a:p>
            <a:pPr marL="0" indent="0">
              <a:buNone/>
            </a:pP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Comment renforcer les liens économiques entre l’ESS et le tissu </a:t>
            </a:r>
            <a:r>
              <a:rPr lang="fr-FR" sz="190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entrepreneurial classique 	en </a:t>
            </a:r>
            <a:r>
              <a:rPr lang="fr-FR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Corse ?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0" y="257823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</p:spTree>
    <p:extLst>
      <p:ext uri="{BB962C8B-B14F-4D97-AF65-F5344CB8AC3E}">
        <p14:creationId xmlns:p14="http://schemas.microsoft.com/office/powerpoint/2010/main" val="25523726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</TotalTime>
  <Words>1173</Words>
  <Application>Microsoft Office PowerPoint</Application>
  <PresentationFormat>Personnalisé</PresentationFormat>
  <Paragraphs>226</Paragraphs>
  <Slides>14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Révision du Schéma Régional de Développement Économique, d’Innovation et d’Internationalisation (SRDE2I)</vt:lpstr>
      <vt:lpstr>Ordre du jour</vt:lpstr>
      <vt:lpstr>Le cadre de révision du SRDEII</vt:lpstr>
      <vt:lpstr>Présentation PowerPoint</vt:lpstr>
      <vt:lpstr>Présentation PowerPoint</vt:lpstr>
      <vt:lpstr>Débat/échanges autour des priorités d’intervention</vt:lpstr>
      <vt:lpstr>Débat/échanges autour des priorités d’intervention</vt:lpstr>
      <vt:lpstr>Débat/échanges autour des priorités d’intervention</vt:lpstr>
      <vt:lpstr>Présentation PowerPoint</vt:lpstr>
      <vt:lpstr>Présentation PowerPoint</vt:lpstr>
      <vt:lpstr>Présentation PowerPoint</vt:lpstr>
      <vt:lpstr>Présentation PowerPoint</vt:lpstr>
      <vt:lpstr>Conclusion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EXEMPLE DE TITRE DE NIVEAU 1</dc:title>
  <dc:creator>amelie sammarcelli</dc:creator>
  <cp:lastModifiedBy>Ana Bela</cp:lastModifiedBy>
  <cp:revision>132</cp:revision>
  <dcterms:created xsi:type="dcterms:W3CDTF">2022-01-24T14:01:01Z</dcterms:created>
  <dcterms:modified xsi:type="dcterms:W3CDTF">2022-04-20T16:01:30Z</dcterms:modified>
</cp:coreProperties>
</file>