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64" r:id="rId6"/>
    <p:sldId id="261" r:id="rId7"/>
    <p:sldId id="309" r:id="rId8"/>
    <p:sldId id="304" r:id="rId9"/>
    <p:sldId id="305" r:id="rId10"/>
    <p:sldId id="295" r:id="rId11"/>
    <p:sldId id="310" r:id="rId12"/>
    <p:sldId id="281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165" autoAdjust="0"/>
  </p:normalViewPr>
  <p:slideViewPr>
    <p:cSldViewPr snapToGrid="0" snapToObjects="1">
      <p:cViewPr>
        <p:scale>
          <a:sx n="113" d="100"/>
          <a:sy n="113" d="100"/>
        </p:scale>
        <p:origin x="-19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B63654D2-81A9-4EA2-AFC5-58A6A8AE16F2}"/>
    <pc:docChg chg="custSel addSld modSld sldOrd">
      <pc:chgData name="Ana Bela Chavazas" userId="f0f2a989-6f3f-4de1-9924-f79ce8e5c2e0" providerId="ADAL" clId="{B63654D2-81A9-4EA2-AFC5-58A6A8AE16F2}" dt="2022-04-01T12:10:55.397" v="76" actId="20577"/>
      <pc:docMkLst>
        <pc:docMk/>
      </pc:docMkLst>
      <pc:sldChg chg="addSp delSp modSp mod">
        <pc:chgData name="Ana Bela Chavazas" userId="f0f2a989-6f3f-4de1-9924-f79ce8e5c2e0" providerId="ADAL" clId="{B63654D2-81A9-4EA2-AFC5-58A6A8AE16F2}" dt="2022-04-01T12:08:07.671" v="20" actId="20577"/>
        <pc:sldMkLst>
          <pc:docMk/>
          <pc:sldMk cId="2077542152" sldId="281"/>
        </pc:sldMkLst>
        <pc:spChg chg="del">
          <ac:chgData name="Ana Bela Chavazas" userId="f0f2a989-6f3f-4de1-9924-f79ce8e5c2e0" providerId="ADAL" clId="{B63654D2-81A9-4EA2-AFC5-58A6A8AE16F2}" dt="2022-04-01T12:07:07.626" v="12" actId="478"/>
          <ac:spMkLst>
            <pc:docMk/>
            <pc:sldMk cId="2077542152" sldId="281"/>
            <ac:spMk id="3" creationId="{BE6E3D19-901B-6E43-814E-9FF1BD974BF7}"/>
          </ac:spMkLst>
        </pc:spChg>
        <pc:spChg chg="mod">
          <ac:chgData name="Ana Bela Chavazas" userId="f0f2a989-6f3f-4de1-9924-f79ce8e5c2e0" providerId="ADAL" clId="{B63654D2-81A9-4EA2-AFC5-58A6A8AE16F2}" dt="2022-04-01T12:08:07.671" v="20" actId="20577"/>
          <ac:spMkLst>
            <pc:docMk/>
            <pc:sldMk cId="2077542152" sldId="281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B63654D2-81A9-4EA2-AFC5-58A6A8AE16F2}" dt="2022-04-01T12:07:09.045" v="13" actId="478"/>
          <ac:spMkLst>
            <pc:docMk/>
            <pc:sldMk cId="2077542152" sldId="281"/>
            <ac:spMk id="7" creationId="{C0EC531D-BCC8-4693-813F-937418409688}"/>
          </ac:spMkLst>
        </pc:spChg>
        <pc:graphicFrameChg chg="add mod modGraphic">
          <ac:chgData name="Ana Bela Chavazas" userId="f0f2a989-6f3f-4de1-9924-f79ce8e5c2e0" providerId="ADAL" clId="{B63654D2-81A9-4EA2-AFC5-58A6A8AE16F2}" dt="2022-04-01T12:07:26.257" v="16" actId="207"/>
          <ac:graphicFrameMkLst>
            <pc:docMk/>
            <pc:sldMk cId="2077542152" sldId="281"/>
            <ac:graphicFrameMk id="8" creationId="{D0370DD1-B712-4D78-BA53-D036DC12FBCB}"/>
          </ac:graphicFrameMkLst>
        </pc:graphicFrameChg>
      </pc:sldChg>
      <pc:sldChg chg="modSp mod modNotesTx">
        <pc:chgData name="Ana Bela Chavazas" userId="f0f2a989-6f3f-4de1-9924-f79ce8e5c2e0" providerId="ADAL" clId="{B63654D2-81A9-4EA2-AFC5-58A6A8AE16F2}" dt="2022-04-01T12:10:32.222" v="58" actId="20577"/>
        <pc:sldMkLst>
          <pc:docMk/>
          <pc:sldMk cId="4291742990" sldId="295"/>
        </pc:sldMkLst>
        <pc:spChg chg="mod">
          <ac:chgData name="Ana Bela Chavazas" userId="f0f2a989-6f3f-4de1-9924-f79ce8e5c2e0" providerId="ADAL" clId="{B63654D2-81A9-4EA2-AFC5-58A6A8AE16F2}" dt="2022-04-01T12:10:32.222" v="58" actId="20577"/>
          <ac:spMkLst>
            <pc:docMk/>
            <pc:sldMk cId="4291742990" sldId="295"/>
            <ac:spMk id="7" creationId="{BE6E3D19-901B-6E43-814E-9FF1BD974BF7}"/>
          </ac:spMkLst>
        </pc:spChg>
      </pc:sldChg>
      <pc:sldChg chg="modSp mod">
        <pc:chgData name="Ana Bela Chavazas" userId="f0f2a989-6f3f-4de1-9924-f79ce8e5c2e0" providerId="ADAL" clId="{B63654D2-81A9-4EA2-AFC5-58A6A8AE16F2}" dt="2022-04-01T12:10:55.397" v="76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B63654D2-81A9-4EA2-AFC5-58A6A8AE16F2}" dt="2022-04-01T12:10:55.397" v="76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B63654D2-81A9-4EA2-AFC5-58A6A8AE16F2}" dt="2022-04-01T12:10:23.235" v="40" actId="20577"/>
        <pc:sldMkLst>
          <pc:docMk/>
          <pc:sldMk cId="2552372600" sldId="305"/>
        </pc:sldMkLst>
        <pc:spChg chg="mod">
          <ac:chgData name="Ana Bela Chavazas" userId="f0f2a989-6f3f-4de1-9924-f79ce8e5c2e0" providerId="ADAL" clId="{B63654D2-81A9-4EA2-AFC5-58A6A8AE16F2}" dt="2022-04-01T12:10:23.235" v="40" actId="20577"/>
          <ac:spMkLst>
            <pc:docMk/>
            <pc:sldMk cId="2552372600" sldId="305"/>
            <ac:spMk id="3" creationId="{BE6E3D19-901B-6E43-814E-9FF1BD974BF7}"/>
          </ac:spMkLst>
        </pc:spChg>
      </pc:sldChg>
      <pc:sldChg chg="addSp delSp modSp add mod ord">
        <pc:chgData name="Ana Bela Chavazas" userId="f0f2a989-6f3f-4de1-9924-f79ce8e5c2e0" providerId="ADAL" clId="{B63654D2-81A9-4EA2-AFC5-58A6A8AE16F2}" dt="2022-04-01T12:08:02.752" v="18" actId="20577"/>
        <pc:sldMkLst>
          <pc:docMk/>
          <pc:sldMk cId="2025060406" sldId="310"/>
        </pc:sldMkLst>
        <pc:spChg chg="del">
          <ac:chgData name="Ana Bela Chavazas" userId="f0f2a989-6f3f-4de1-9924-f79ce8e5c2e0" providerId="ADAL" clId="{B63654D2-81A9-4EA2-AFC5-58A6A8AE16F2}" dt="2022-04-01T12:06:53.460" v="7" actId="478"/>
          <ac:spMkLst>
            <pc:docMk/>
            <pc:sldMk cId="2025060406" sldId="310"/>
            <ac:spMk id="3" creationId="{BE6E3D19-901B-6E43-814E-9FF1BD974BF7}"/>
          </ac:spMkLst>
        </pc:spChg>
        <pc:spChg chg="mod">
          <ac:chgData name="Ana Bela Chavazas" userId="f0f2a989-6f3f-4de1-9924-f79ce8e5c2e0" providerId="ADAL" clId="{B63654D2-81A9-4EA2-AFC5-58A6A8AE16F2}" dt="2022-04-01T12:08:02.752" v="18" actId="20577"/>
          <ac:spMkLst>
            <pc:docMk/>
            <pc:sldMk cId="2025060406" sldId="310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B63654D2-81A9-4EA2-AFC5-58A6A8AE16F2}" dt="2022-04-01T12:06:56.153" v="8" actId="478"/>
          <ac:spMkLst>
            <pc:docMk/>
            <pc:sldMk cId="2025060406" sldId="310"/>
            <ac:spMk id="7" creationId="{2BF2C504-AE58-4FB8-B2AF-1FBB5197EE70}"/>
          </ac:spMkLst>
        </pc:spChg>
        <pc:spChg chg="add mod">
          <ac:chgData name="Ana Bela Chavazas" userId="f0f2a989-6f3f-4de1-9924-f79ce8e5c2e0" providerId="ADAL" clId="{B63654D2-81A9-4EA2-AFC5-58A6A8AE16F2}" dt="2022-04-01T12:07:00.500" v="9"/>
          <ac:spMkLst>
            <pc:docMk/>
            <pc:sldMk cId="2025060406" sldId="310"/>
            <ac:spMk id="8" creationId="{F1BE464B-7695-481F-9D04-8B824D22BFF5}"/>
          </ac:spMkLst>
        </pc:spChg>
      </pc:sldChg>
    </pc:docChg>
  </pc:docChgLst>
  <pc:docChgLst>
    <pc:chgData name="Ana Bela Chavazas" userId="f0f2a989-6f3f-4de1-9924-f79ce8e5c2e0" providerId="ADAL" clId="{E39A200F-2AB1-4F7C-A30C-9E782A809075}"/>
    <pc:docChg chg="undo custSel modSld">
      <pc:chgData name="Ana Bela Chavazas" userId="f0f2a989-6f3f-4de1-9924-f79ce8e5c2e0" providerId="ADAL" clId="{E39A200F-2AB1-4F7C-A30C-9E782A809075}" dt="2022-04-06T10:06:30.175" v="6" actId="207"/>
      <pc:docMkLst>
        <pc:docMk/>
      </pc:docMkLst>
      <pc:sldChg chg="modSp mod">
        <pc:chgData name="Ana Bela Chavazas" userId="f0f2a989-6f3f-4de1-9924-f79ce8e5c2e0" providerId="ADAL" clId="{E39A200F-2AB1-4F7C-A30C-9E782A809075}" dt="2022-04-06T10:06:30.175" v="6" actId="207"/>
        <pc:sldMkLst>
          <pc:docMk/>
          <pc:sldMk cId="2077542152" sldId="281"/>
        </pc:sldMkLst>
        <pc:graphicFrameChg chg="modGraphic">
          <ac:chgData name="Ana Bela Chavazas" userId="f0f2a989-6f3f-4de1-9924-f79ce8e5c2e0" providerId="ADAL" clId="{E39A200F-2AB1-4F7C-A30C-9E782A809075}" dt="2022-04-06T10:06:30.175" v="6" actId="207"/>
          <ac:graphicFrameMkLst>
            <pc:docMk/>
            <pc:sldMk cId="2077542152" sldId="281"/>
            <ac:graphicFrameMk id="8" creationId="{D0370DD1-B712-4D78-BA53-D036DC12FBCB}"/>
          </ac:graphicFrameMkLst>
        </pc:graphicFrameChg>
      </pc:sldChg>
      <pc:sldChg chg="modSp mod">
        <pc:chgData name="Ana Bela Chavazas" userId="f0f2a989-6f3f-4de1-9924-f79ce8e5c2e0" providerId="ADAL" clId="{E39A200F-2AB1-4F7C-A30C-9E782A809075}" dt="2022-04-06T10:05:57.986" v="0"/>
        <pc:sldMkLst>
          <pc:docMk/>
          <pc:sldMk cId="2025060406" sldId="310"/>
        </pc:sldMkLst>
        <pc:spChg chg="mod">
          <ac:chgData name="Ana Bela Chavazas" userId="f0f2a989-6f3f-4de1-9924-f79ce8e5c2e0" providerId="ADAL" clId="{E39A200F-2AB1-4F7C-A30C-9E782A809075}" dt="2022-04-06T10:05:57.986" v="0"/>
          <ac:spMkLst>
            <pc:docMk/>
            <pc:sldMk cId="2025060406" sldId="310"/>
            <ac:spMk id="8" creationId="{F1BE464B-7695-481F-9D04-8B824D22BFF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7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94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problèmes d’information, de communication, dispersion des efforts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cibler quelques régions italiennes prioritaires ou toute l’Italie, etc…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2b: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de secteurs à haut potentiel dans l’agriculture, l’artisanat, etc…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2c: développer les échanges avec certaines régions françaises peut constituer pour la Corse une forme suffisante de diversification de ses marchés.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8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73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Coopération transfrontalière, attractivité &amp; rayonnement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Lundi 4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08" y="1428767"/>
            <a:ext cx="11476087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i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De nouvelles ressources pour financer le développement économique (40 min)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 Les programmes de coopération territoriale européenne sont-ils des leviers efficaces 	pour le 	développement de la Corse ? 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Quelles solutions envisager pour favoriser le positionnement des entreprises dans le 	cadre des programmes de coopération?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lv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2 : Soutenir l’emploi et satisfaire la demande de travail des entreprises (40 min) 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 La mobilité transfrontalière des salariés ciblée par les programmes de coopération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est-elle selon vous une bonne opportunité pour répondre aux offres d’emploi du 	territoire ?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endParaRPr lang="fr-FR" sz="1900" dirty="0">
              <a:solidFill>
                <a:srgbClr val="FF0000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xmlns="" id="{F1BE464B-7695-481F-9D04-8B824D22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147098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25060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D0370DD1-B712-4D78-BA53-D036DC12F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711124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Export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Attractivité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Coopération transfrontalière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Coopération internationale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1098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0765221" cy="4729399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Corse est éligible à 4 programmes de coopération territoriale européenne : INTERREG Italie-France Maritime, INTERREG </a:t>
            </a:r>
            <a:r>
              <a:rPr lang="fr-F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EuroMed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, INTERREG Next Med, INTERREG Europe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Dans le cadre de la programmation 2014-2020 près de 600 projets dont 107 avec partenariat corse ont été financés par ces programmes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Près de 28 M€ de FEDER ont été mobilisés au service du développement de la Corse dans le cadre de ces programmes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La création d’une mission internationalisation à l’ADEC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La création en 2019 d’une TEAM Corse EXPORT</a:t>
            </a: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La révision du dispositif </a:t>
            </a:r>
            <a:r>
              <a:rPr lang="fr-F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Cors’Export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et évolution vers le Pattu </a:t>
            </a:r>
            <a:r>
              <a:rPr lang="fr-F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ImpresaMondu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algn="just">
              <a:buClr>
                <a:srgbClr val="1A7C9D"/>
              </a:buClr>
              <a:tabLst>
                <a:tab pos="989013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Nouveau conventionnement avec l’agence nationale Business France…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 (1h20 d’échanges)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</a:t>
            </a:r>
            <a:r>
              <a:rPr lang="fr-FR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transversaux (1h20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d’échanges)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3386"/>
            <a:ext cx="11245646" cy="4772964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Coordination et centralisation des actions (40 min)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Quelles carences identifiées en matière de coordination et de communication ?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Quelles actions mettre en œuvre pour y remédier ?		</a:t>
            </a:r>
          </a:p>
          <a:p>
            <a:pPr marL="0" lvl="1" indent="0">
              <a:spcBef>
                <a:spcPts val="1000"/>
              </a:spcBef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2 :  Identification de cibles ou actions prioritaires (40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Faut-il diversifier les coopérations ou au contraire se concentrer sur un petit nombre 	de cibles prioritaires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cibles pour développer l’export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L’exportation est-elle nécessairement internationale ?</a:t>
            </a:r>
          </a:p>
          <a:p>
            <a:pPr marL="0" lvl="1" indent="0">
              <a:spcBef>
                <a:spcPts val="1000"/>
              </a:spcBef>
              <a:buNone/>
            </a:pP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832</Words>
  <Application>Microsoft Office PowerPoint</Application>
  <PresentationFormat>Personnalisé</PresentationFormat>
  <Paragraphs>192</Paragraphs>
  <Slides>12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135</cp:revision>
  <dcterms:created xsi:type="dcterms:W3CDTF">2022-01-24T14:01:01Z</dcterms:created>
  <dcterms:modified xsi:type="dcterms:W3CDTF">2022-04-20T15:59:18Z</dcterms:modified>
</cp:coreProperties>
</file>