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1" r:id="rId7"/>
    <p:sldId id="313" r:id="rId8"/>
    <p:sldId id="304" r:id="rId9"/>
    <p:sldId id="305" r:id="rId10"/>
    <p:sldId id="295" r:id="rId11"/>
    <p:sldId id="311" r:id="rId12"/>
    <p:sldId id="281" r:id="rId13"/>
    <p:sldId id="31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0" autoAdjust="0"/>
    <p:restoredTop sz="94622" autoAdjust="0"/>
  </p:normalViewPr>
  <p:slideViewPr>
    <p:cSldViewPr snapToGrid="0" snapToObjects="1">
      <p:cViewPr>
        <p:scale>
          <a:sx n="109" d="100"/>
          <a:sy n="109" d="100"/>
        </p:scale>
        <p:origin x="-1050" y="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A064875F-905D-4391-84D4-5BDAAFBB29CE}"/>
    <pc:docChg chg="modSld">
      <pc:chgData name="Ana Bela Chavazas" userId="f0f2a989-6f3f-4de1-9924-f79ce8e5c2e0" providerId="ADAL" clId="{A064875F-905D-4391-84D4-5BDAAFBB29CE}" dt="2022-03-29T14:43:21.126" v="68" actId="20577"/>
      <pc:docMkLst>
        <pc:docMk/>
      </pc:docMkLst>
      <pc:sldChg chg="modSp mod">
        <pc:chgData name="Ana Bela Chavazas" userId="f0f2a989-6f3f-4de1-9924-f79ce8e5c2e0" providerId="ADAL" clId="{A064875F-905D-4391-84D4-5BDAAFBB29CE}" dt="2022-03-29T14:43:21.126" v="68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A064875F-905D-4391-84D4-5BDAAFBB29CE}" dt="2022-03-29T14:43:21.126" v="68" actId="20577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48958464-3CB1-4CD5-A877-5E4A4146C295}"/>
    <pc:docChg chg="custSel modSld">
      <pc:chgData name="Ana Bela Chavazas" userId="f0f2a989-6f3f-4de1-9924-f79ce8e5c2e0" providerId="ADAL" clId="{48958464-3CB1-4CD5-A877-5E4A4146C295}" dt="2022-04-06T10:05:30.426" v="4" actId="207"/>
      <pc:docMkLst>
        <pc:docMk/>
      </pc:docMkLst>
      <pc:sldChg chg="modSp mod">
        <pc:chgData name="Ana Bela Chavazas" userId="f0f2a989-6f3f-4de1-9924-f79ce8e5c2e0" providerId="ADAL" clId="{48958464-3CB1-4CD5-A877-5E4A4146C295}" dt="2022-04-06T10:05:08.426" v="0"/>
        <pc:sldMkLst>
          <pc:docMk/>
          <pc:sldMk cId="2077542152" sldId="281"/>
        </pc:sldMkLst>
        <pc:spChg chg="mod">
          <ac:chgData name="Ana Bela Chavazas" userId="f0f2a989-6f3f-4de1-9924-f79ce8e5c2e0" providerId="ADAL" clId="{48958464-3CB1-4CD5-A877-5E4A4146C295}" dt="2022-04-06T10:05:08.426" v="0"/>
          <ac:spMkLst>
            <pc:docMk/>
            <pc:sldMk cId="2077542152" sldId="28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48958464-3CB1-4CD5-A877-5E4A4146C295}" dt="2022-04-06T10:05:30.426" v="4" actId="207"/>
        <pc:sldMkLst>
          <pc:docMk/>
          <pc:sldMk cId="1321204742" sldId="314"/>
        </pc:sldMkLst>
        <pc:graphicFrameChg chg="modGraphic">
          <ac:chgData name="Ana Bela Chavazas" userId="f0f2a989-6f3f-4de1-9924-f79ce8e5c2e0" providerId="ADAL" clId="{48958464-3CB1-4CD5-A877-5E4A4146C295}" dt="2022-04-06T10:05:30.426" v="4" actId="207"/>
          <ac:graphicFrameMkLst>
            <pc:docMk/>
            <pc:sldMk cId="1321204742" sldId="314"/>
            <ac:graphicFrameMk id="8" creationId="{2C00E67B-671F-4897-B47C-62E9901C50C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Enjeu 1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les actions d’animation dans les territoires, simplifier les procédures, fournir une ingénierie adaptée aux territoires, etc..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 :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la lisibilité des aides, renforcement des services aux entreprises (qualité des réseaux, services administratifs, etc…), problématique de la transmission des entreprises existantes</a:t>
            </a:r>
          </a:p>
          <a:p>
            <a:r>
              <a:rPr lang="fr-FR" dirty="0"/>
              <a:t>Enjeu 3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rénover le bâti ancien, proposer des aides au logement ou à l’installation des jeunes dans le rural spécifiques, etc…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Enjeu 1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Coopération renforcée entre les secteurs pour favoriser la recherche d’économies d’échelle, la capacité d‘innovation, agriculture</a:t>
            </a:r>
            <a:r>
              <a:rPr lang="fr-FR" sz="18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(autonomie alimentaire…), forêt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676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Enjeu 2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développer des outils d’observation et de suivi de l’égalité hommes-femmes dans les entreprises corses, imaginer des chartes sectorielles, etc…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3 : soutien</a:t>
            </a:r>
            <a:r>
              <a:rPr lang="fr-FR" sz="1800" baseline="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à la numérisation des entreprises, sécurité des réseaux, persistance des </a:t>
            </a:r>
            <a:r>
              <a:rPr lang="fr-FR" sz="1800" baseline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zones blanches…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12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thématique : Action économique dans les territoires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b="1" dirty="0">
                <a:solidFill>
                  <a:schemeClr val="bg1"/>
                </a:solidFill>
                <a:latin typeface="Nunito" pitchFamily="2" charset="77"/>
              </a:rPr>
              <a:t>mardi 29 mars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174260" cy="49275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Diversifier la structure productive de la Corse et réduire la dépendance extérieure (15 min)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dans lesquels il faut améliorer la capacité de production 		locale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clefs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freins à lever pour permettre le décollage des productions locales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	« prioritaires » ?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1" y="257823"/>
            <a:ext cx="9319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429174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015951" cy="52516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717550" indent="-514350">
              <a:buFont typeface="+mj-lt"/>
              <a:buAutoNum type="romanLcPeriod" startAt="2"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Favoriser l’égalité professionnelle femmes-hommes (10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outils pour favoriser l’égalité professionnelle femmes-hommes en Corse ?</a:t>
            </a:r>
          </a:p>
          <a:p>
            <a:pPr marL="0" indent="0"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Poursuite de la transition numérique (15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besoins à satisfaire dans le domaine du numérique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Nunito SemiBold" pitchFamily="2" charset="77"/>
              </a:rPr>
              <a:t>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14375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167183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SRDEII (autres thèmes, gouvernance, pilotage,…)</a:t>
            </a: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 des séminaires territoriaux à venir: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Omessa : mercredi 13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mercredi 20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7" indent="0"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12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13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2C00E67B-671F-4897-B47C-62E9901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83917"/>
              </p:ext>
            </p:extLst>
          </p:nvPr>
        </p:nvGraphicFramePr>
        <p:xfrm>
          <a:off x="556161" y="1287006"/>
          <a:ext cx="11079677" cy="492127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6242">
                  <a:extLst>
                    <a:ext uri="{9D8B030D-6E8A-4147-A177-3AD203B41FA5}">
                      <a16:colId xmlns:a16="http://schemas.microsoft.com/office/drawing/2014/main" xmlns="" val="1439130803"/>
                    </a:ext>
                  </a:extLst>
                </a:gridCol>
                <a:gridCol w="2712520">
                  <a:extLst>
                    <a:ext uri="{9D8B030D-6E8A-4147-A177-3AD203B41FA5}">
                      <a16:colId xmlns:a16="http://schemas.microsoft.com/office/drawing/2014/main" xmlns="" val="1396166572"/>
                    </a:ext>
                  </a:extLst>
                </a:gridCol>
                <a:gridCol w="2889729">
                  <a:extLst>
                    <a:ext uri="{9D8B030D-6E8A-4147-A177-3AD203B41FA5}">
                      <a16:colId xmlns:a16="http://schemas.microsoft.com/office/drawing/2014/main" xmlns="" val="798562363"/>
                    </a:ext>
                  </a:extLst>
                </a:gridCol>
                <a:gridCol w="2701186">
                  <a:extLst>
                    <a:ext uri="{9D8B030D-6E8A-4147-A177-3AD203B41FA5}">
                      <a16:colId xmlns:a16="http://schemas.microsoft.com/office/drawing/2014/main" xmlns="" val="3053341446"/>
                    </a:ext>
                  </a:extLst>
                </a:gridCol>
              </a:tblGrid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heure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Conseiller exécutif ou élu membre de l'AC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Technicien issu des services (ADEC/ATC/OTC/</a:t>
                      </a:r>
                      <a:r>
                        <a:rPr lang="fr-FR" sz="1400" u="none" strike="noStrike" dirty="0" err="1">
                          <a:effectLst/>
                        </a:rPr>
                        <a:t>CdC</a:t>
                      </a:r>
                      <a:r>
                        <a:rPr lang="fr-FR" sz="1400" u="none" strike="noStrike" dirty="0"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07286780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Action économique dans les territoires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29 mars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Cathy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Cognetti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Lesia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Sargentini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8261208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Financement des entreprises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12 avril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14h00-17h00</a:t>
                      </a:r>
                      <a:endParaRPr lang="fr-F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Paul</a:t>
                      </a:r>
                      <a:r>
                        <a:rPr lang="fr-FR" sz="1400" u="none" strike="noStrike" baseline="0" dirty="0">
                          <a:effectLst/>
                        </a:rPr>
                        <a:t> Quastana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Antoine Jean </a:t>
                      </a:r>
                      <a:r>
                        <a:rPr lang="fr-FR" sz="1400" u="none" strike="noStrike" dirty="0" err="1">
                          <a:effectLst/>
                        </a:rPr>
                        <a:t>Giuseppi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33270378"/>
                  </a:ext>
                </a:extLst>
              </a:tr>
              <a:tr h="605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Innovation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mars 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Lauda </a:t>
                      </a:r>
                      <a:r>
                        <a:rPr lang="fr-FR" sz="1400" u="none" strike="noStrike" dirty="0" err="1">
                          <a:effectLst/>
                        </a:rPr>
                        <a:t>Guidicelli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Laura </a:t>
                      </a:r>
                      <a:r>
                        <a:rPr lang="fr-FR" sz="1400" u="none" strike="noStrike" dirty="0" err="1">
                          <a:effectLst/>
                        </a:rPr>
                        <a:t>Bazzali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Angélique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Quilichini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Guerrini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3060243380"/>
                  </a:ext>
                </a:extLst>
              </a:tr>
              <a:tr h="2068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Eco-systèmes</a:t>
                      </a:r>
                      <a:r>
                        <a:rPr lang="fr-FR" sz="1400" u="none" strike="noStrike" dirty="0">
                          <a:effectLst/>
                        </a:rPr>
                        <a:t> productifs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Mardi 19 avril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15h00-18h00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Alexandre</a:t>
                      </a:r>
                      <a:r>
                        <a:rPr lang="fr-FR" sz="1400" u="none" strike="noStrike" baseline="0" dirty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>
                          <a:effectLst/>
                        </a:rPr>
                        <a:t>Vinciguerra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Jean-Louis Moretti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4504784"/>
                  </a:ext>
                </a:extLst>
              </a:tr>
              <a:tr h="804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Foncier, immobilier économique et accompagnement de l'économie de proximité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 28 mars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Julien </a:t>
                      </a:r>
                      <a:r>
                        <a:rPr lang="fr-FR" sz="1400" u="none" strike="noStrike" dirty="0" err="1">
                          <a:effectLst/>
                        </a:rPr>
                        <a:t>Paolini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Audrey </a:t>
                      </a:r>
                      <a:r>
                        <a:rPr lang="fr-FR" sz="1400" u="none" strike="noStrike" dirty="0" err="1">
                          <a:effectLst/>
                        </a:rPr>
                        <a:t>Antonetti</a:t>
                      </a:r>
                      <a:r>
                        <a:rPr lang="fr-FR" sz="1400" u="none" strike="noStrike" dirty="0">
                          <a:effectLst/>
                        </a:rPr>
                        <a:t>-Giacobbi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09331016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Coopération transfrontalière, attractivité &amp; Rayonnement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Lundi 4 avril 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09h00 – 12h00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Marie-Antoinette Maupertuis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Monia Sanna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108042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Lingua è Cultura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Romain Colonna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Bernard Ferrari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840371"/>
                  </a:ext>
                </a:extLst>
              </a:tr>
              <a:tr h="4521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Economie sociale, solidarité, insertion et emplois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Jean-Paul Panzani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Florence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Bonifaci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49047491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Gouvernance et action publique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 6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14h30-17h30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Vinciguerra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Michel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Gaudeau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Pacini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345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20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SRDEII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priorités d’intervention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(2h40)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SRDEII,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SRDEII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336"/>
            <a:ext cx="10515600" cy="360409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 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952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 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03275" indent="-268288" algn="just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Soutien aux territoires</a:t>
            </a:r>
          </a:p>
          <a:p>
            <a:pPr marL="803275" indent="-268288" algn="just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Equipements et projets touristiques</a:t>
            </a:r>
          </a:p>
          <a:p>
            <a:pPr marL="803275" indent="-268288" algn="just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Equité espaces ruraux et de montagne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3219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951"/>
            <a:ext cx="10515600" cy="4729399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0" indent="0">
              <a:buClr>
                <a:srgbClr val="1A7C9D"/>
              </a:buClr>
              <a:buNone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Quelques principaux enseignements:</a:t>
            </a:r>
          </a:p>
          <a:p>
            <a:pPr marL="285750" indent="-28575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Convention ADEC-Chambres Consulaires :</a:t>
            </a: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180 000 € par an pour les domaines</a:t>
            </a: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d’actions prioritaires</a:t>
            </a:r>
          </a:p>
          <a:p>
            <a:pPr lvl="1" algn="just"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Nécessité de rentre plus cohérente la coordination entre les acteurs publics (ADEC et Consulaires) et les territoires (EPCI)</a:t>
            </a:r>
          </a:p>
          <a:p>
            <a:pPr marL="0" lvl="1" algn="just"/>
            <a:endParaRPr lang="fr-FR" sz="1800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285750" lvl="1" indent="-28575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Adaptation de la réglementation pour le statut d’Ile Montagne de la Corse</a:t>
            </a:r>
          </a:p>
          <a:p>
            <a:pPr marL="285750" lvl="1" indent="-28575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1er schéma d’aménagement, de développement et de protection de la montagne adopté</a:t>
            </a:r>
          </a:p>
          <a:p>
            <a:pPr marL="285750" lvl="1" indent="-28575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Equipements et projets touristiques, mesures de soutien aux territoires….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lvl="1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Plusieurs enjeux identifiés:</a:t>
            </a:r>
          </a:p>
          <a:p>
            <a:pPr marL="1339850" lvl="1" indent="-350838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spécifiques/thématiques (2h00 d’échanges)</a:t>
            </a:r>
          </a:p>
          <a:p>
            <a:pPr marL="1339850" lvl="1" indent="-350838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 (40 min d’échanges)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3386"/>
            <a:ext cx="10960866" cy="4670425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1 : Renforcer les complémentarités EPCI-CDC-(consulaires) (40 min)</a:t>
            </a:r>
          </a:p>
          <a:p>
            <a:pPr marL="0" indent="0">
              <a:buClr>
                <a:srgbClr val="1A7C9D"/>
              </a:buClr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améliorer les capacités de contractualisation et de coopération entre les acteurs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2 : Stratégie d’entrepreneuriat rural</a:t>
            </a: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(40 min)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attentes en matière d’entrepreneuriat dans le rural ?</a:t>
            </a:r>
          </a:p>
          <a:p>
            <a:pPr marL="0" indent="0"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Enjeu 3 : Améliorer l’habitabilité des territoires (40 min)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attirer davantage de population et donc d’entrepreneurs et travailleurs potentiels 	dans le rural ?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2372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934</Words>
  <Application>Microsoft Office PowerPoint</Application>
  <PresentationFormat>Personnalisé</PresentationFormat>
  <Paragraphs>210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SRDEII</vt:lpstr>
      <vt:lpstr>Présentation PowerPoint</vt:lpstr>
      <vt:lpstr>Présentation PowerPoint</vt:lpstr>
      <vt:lpstr>Débat/échanges autour des priorités d’intervention</vt:lpstr>
      <vt:lpstr>Débat/échanges autour des priorités d’intervention</vt:lpstr>
      <vt:lpstr>Débat/échanges autour des priorités d’intervention</vt:lpstr>
      <vt:lpstr>Présentation PowerPoint</vt:lpstr>
      <vt:lpstr>Présentation PowerPoint</vt:lpstr>
      <vt:lpstr>Présentation PowerPoint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130</cp:revision>
  <dcterms:created xsi:type="dcterms:W3CDTF">2022-01-24T14:01:01Z</dcterms:created>
  <dcterms:modified xsi:type="dcterms:W3CDTF">2022-04-20T15:58:33Z</dcterms:modified>
</cp:coreProperties>
</file>