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4" r:id="rId6"/>
    <p:sldId id="261" r:id="rId7"/>
    <p:sldId id="309" r:id="rId8"/>
    <p:sldId id="304" r:id="rId9"/>
    <p:sldId id="305" r:id="rId10"/>
    <p:sldId id="295" r:id="rId11"/>
    <p:sldId id="307" r:id="rId12"/>
    <p:sldId id="281" r:id="rId13"/>
    <p:sldId id="310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7C9D"/>
    <a:srgbClr val="9F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89" autoAdjust="0"/>
    <p:restoredTop sz="85584" autoAdjust="0"/>
  </p:normalViewPr>
  <p:slideViewPr>
    <p:cSldViewPr snapToGrid="0" snapToObjects="1">
      <p:cViewPr>
        <p:scale>
          <a:sx n="102" d="100"/>
          <a:sy n="102" d="100"/>
        </p:scale>
        <p:origin x="-1236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Bela Chavazas" userId="f0f2a989-6f3f-4de1-9924-f79ce8e5c2e0" providerId="ADAL" clId="{0588A280-3713-439A-B2A3-6B06475276B8}"/>
    <pc:docChg chg="modSld">
      <pc:chgData name="Ana Bela Chavazas" userId="f0f2a989-6f3f-4de1-9924-f79ce8e5c2e0" providerId="ADAL" clId="{0588A280-3713-439A-B2A3-6B06475276B8}" dt="2022-03-29T14:44:50.756" v="0"/>
      <pc:docMkLst>
        <pc:docMk/>
      </pc:docMkLst>
      <pc:sldChg chg="modSp mod">
        <pc:chgData name="Ana Bela Chavazas" userId="f0f2a989-6f3f-4de1-9924-f79ce8e5c2e0" providerId="ADAL" clId="{0588A280-3713-439A-B2A3-6B06475276B8}" dt="2022-03-29T14:44:50.756" v="0"/>
        <pc:sldMkLst>
          <pc:docMk/>
          <pc:sldMk cId="2077542152" sldId="281"/>
        </pc:sldMkLst>
        <pc:spChg chg="mod">
          <ac:chgData name="Ana Bela Chavazas" userId="f0f2a989-6f3f-4de1-9924-f79ce8e5c2e0" providerId="ADAL" clId="{0588A280-3713-439A-B2A3-6B06475276B8}" dt="2022-03-29T14:44:50.756" v="0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DAB8575E-B2D4-49AE-9C71-4FB61DF5CF70}"/>
    <pc:docChg chg="undo custSel addSld delSld modSld">
      <pc:chgData name="Ana Bela Chavazas" userId="f0f2a989-6f3f-4de1-9924-f79ce8e5c2e0" providerId="ADAL" clId="{DAB8575E-B2D4-49AE-9C71-4FB61DF5CF70}" dt="2022-03-07T12:48:05.467" v="1501" actId="13926"/>
      <pc:docMkLst>
        <pc:docMk/>
      </pc:docMkLst>
      <pc:sldChg chg="modSp mod">
        <pc:chgData name="Ana Bela Chavazas" userId="f0f2a989-6f3f-4de1-9924-f79ce8e5c2e0" providerId="ADAL" clId="{DAB8575E-B2D4-49AE-9C71-4FB61DF5CF70}" dt="2022-03-07T12:06:14.658" v="73" actId="20577"/>
        <pc:sldMkLst>
          <pc:docMk/>
          <pc:sldMk cId="164733193" sldId="256"/>
        </pc:sldMkLst>
        <pc:spChg chg="mod">
          <ac:chgData name="Ana Bela Chavazas" userId="f0f2a989-6f3f-4de1-9924-f79ce8e5c2e0" providerId="ADAL" clId="{DAB8575E-B2D4-49AE-9C71-4FB61DF5CF70}" dt="2022-03-07T12:04:12.274" v="56" actId="1076"/>
          <ac:spMkLst>
            <pc:docMk/>
            <pc:sldMk cId="164733193" sldId="256"/>
            <ac:spMk id="2" creationId="{7C2B882E-18F2-EA4C-9735-3EB0FA2331BE}"/>
          </ac:spMkLst>
        </pc:spChg>
        <pc:spChg chg="mod">
          <ac:chgData name="Ana Bela Chavazas" userId="f0f2a989-6f3f-4de1-9924-f79ce8e5c2e0" providerId="ADAL" clId="{DAB8575E-B2D4-49AE-9C71-4FB61DF5CF70}" dt="2022-03-07T12:06:14.658" v="73" actId="20577"/>
          <ac:spMkLst>
            <pc:docMk/>
            <pc:sldMk cId="164733193" sldId="256"/>
            <ac:spMk id="3" creationId="{F67F0A39-099C-3E4B-9823-6890D19C5FEF}"/>
          </ac:spMkLst>
        </pc:spChg>
      </pc:sldChg>
      <pc:sldChg chg="modSp mod">
        <pc:chgData name="Ana Bela Chavazas" userId="f0f2a989-6f3f-4de1-9924-f79ce8e5c2e0" providerId="ADAL" clId="{DAB8575E-B2D4-49AE-9C71-4FB61DF5CF70}" dt="2022-03-07T12:08:14.646" v="178" actId="108"/>
        <pc:sldMkLst>
          <pc:docMk/>
          <pc:sldMk cId="3778652849" sldId="257"/>
        </pc:sldMkLst>
        <pc:spChg chg="mod">
          <ac:chgData name="Ana Bela Chavazas" userId="f0f2a989-6f3f-4de1-9924-f79ce8e5c2e0" providerId="ADAL" clId="{DAB8575E-B2D4-49AE-9C71-4FB61DF5CF70}" dt="2022-03-07T12:08:14.646" v="178" actId="108"/>
          <ac:spMkLst>
            <pc:docMk/>
            <pc:sldMk cId="3778652849" sldId="257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1.114" v="1500" actId="13926"/>
        <pc:sldMkLst>
          <pc:docMk/>
          <pc:sldMk cId="3077249120" sldId="258"/>
        </pc:sldMkLst>
        <pc:spChg chg="mod">
          <ac:chgData name="Ana Bela Chavazas" userId="f0f2a989-6f3f-4de1-9924-f79ce8e5c2e0" providerId="ADAL" clId="{DAB8575E-B2D4-49AE-9C71-4FB61DF5CF70}" dt="2022-03-07T12:08:55.336" v="179" actId="11"/>
          <ac:spMkLst>
            <pc:docMk/>
            <pc:sldMk cId="3077249120" sldId="258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48:01.114" v="1500" actId="13926"/>
          <ac:spMkLst>
            <pc:docMk/>
            <pc:sldMk cId="3077249120" sldId="258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48:05.467" v="1501" actId="13926"/>
        <pc:sldMkLst>
          <pc:docMk/>
          <pc:sldMk cId="2790493842" sldId="259"/>
        </pc:sldMkLst>
        <pc:spChg chg="mod">
          <ac:chgData name="Ana Bela Chavazas" userId="f0f2a989-6f3f-4de1-9924-f79ce8e5c2e0" providerId="ADAL" clId="{DAB8575E-B2D4-49AE-9C71-4FB61DF5CF70}" dt="2022-03-07T12:48:05.467" v="1501" actId="13926"/>
          <ac:spMkLst>
            <pc:docMk/>
            <pc:sldMk cId="2790493842" sldId="259"/>
            <ac:spMk id="3" creationId="{BE6E3D19-901B-6E43-814E-9FF1BD974BF7}"/>
          </ac:spMkLst>
        </pc:spChg>
        <pc:spChg chg="mod">
          <ac:chgData name="Ana Bela Chavazas" userId="f0f2a989-6f3f-4de1-9924-f79ce8e5c2e0" providerId="ADAL" clId="{DAB8575E-B2D4-49AE-9C71-4FB61DF5CF70}" dt="2022-03-07T12:09:42.642" v="181" actId="11"/>
          <ac:spMkLst>
            <pc:docMk/>
            <pc:sldMk cId="2790493842" sldId="259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20:26.829" v="867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DAB8575E-B2D4-49AE-9C71-4FB61DF5CF70}" dt="2022-03-07T12:11:12.549" v="254" actId="11"/>
          <ac:spMkLst>
            <pc:docMk/>
            <pc:sldMk cId="426746792" sldId="26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0:26.829" v="867" actId="20577"/>
          <ac:spMkLst>
            <pc:docMk/>
            <pc:sldMk cId="426746792" sldId="261"/>
            <ac:spMk id="3" creationId="{BE6E3D19-901B-6E43-814E-9FF1BD974BF7}"/>
          </ac:spMkLst>
        </pc:spChg>
      </pc:sldChg>
      <pc:sldChg chg="modSp mod">
        <pc:chgData name="Ana Bela Chavazas" userId="f0f2a989-6f3f-4de1-9924-f79ce8e5c2e0" providerId="ADAL" clId="{DAB8575E-B2D4-49AE-9C71-4FB61DF5CF70}" dt="2022-03-07T12:09:46.736" v="182" actId="11"/>
        <pc:sldMkLst>
          <pc:docMk/>
          <pc:sldMk cId="1673094722" sldId="263"/>
        </pc:sldMkLst>
        <pc:spChg chg="mod">
          <ac:chgData name="Ana Bela Chavazas" userId="f0f2a989-6f3f-4de1-9924-f79ce8e5c2e0" providerId="ADAL" clId="{DAB8575E-B2D4-49AE-9C71-4FB61DF5CF70}" dt="2022-03-07T12:09:46.736" v="182" actId="11"/>
          <ac:spMkLst>
            <pc:docMk/>
            <pc:sldMk cId="1673094722" sldId="263"/>
            <ac:spMk id="8" creationId="{9C0A0A4E-AF40-4012-89AA-0DB0927050CB}"/>
          </ac:spMkLst>
        </pc:spChg>
      </pc:sldChg>
      <pc:sldChg chg="modSp mod">
        <pc:chgData name="Ana Bela Chavazas" userId="f0f2a989-6f3f-4de1-9924-f79ce8e5c2e0" providerId="ADAL" clId="{DAB8575E-B2D4-49AE-9C71-4FB61DF5CF70}" dt="2022-03-07T12:10:19.741" v="183" actId="11"/>
        <pc:sldMkLst>
          <pc:docMk/>
          <pc:sldMk cId="3223007783" sldId="264"/>
        </pc:sldMkLst>
        <pc:spChg chg="mod">
          <ac:chgData name="Ana Bela Chavazas" userId="f0f2a989-6f3f-4de1-9924-f79ce8e5c2e0" providerId="ADAL" clId="{DAB8575E-B2D4-49AE-9C71-4FB61DF5CF70}" dt="2022-03-07T12:10:19.741" v="183" actId="11"/>
          <ac:spMkLst>
            <pc:docMk/>
            <pc:sldMk cId="3223007783" sldId="264"/>
            <ac:spMk id="8" creationId="{9C0A0A4E-AF40-4012-89AA-0DB0927050CB}"/>
          </ac:spMkLst>
        </pc:spChg>
      </pc:sldChg>
      <pc:sldChg chg="del">
        <pc:chgData name="Ana Bela Chavazas" userId="f0f2a989-6f3f-4de1-9924-f79ce8e5c2e0" providerId="ADAL" clId="{DAB8575E-B2D4-49AE-9C71-4FB61DF5CF70}" dt="2022-03-07T12:22:48.741" v="968" actId="47"/>
        <pc:sldMkLst>
          <pc:docMk/>
          <pc:sldMk cId="2793968566" sldId="275"/>
        </pc:sldMkLst>
      </pc:sldChg>
      <pc:sldChg chg="del">
        <pc:chgData name="Ana Bela Chavazas" userId="f0f2a989-6f3f-4de1-9924-f79ce8e5c2e0" providerId="ADAL" clId="{DAB8575E-B2D4-49AE-9C71-4FB61DF5CF70}" dt="2022-03-07T12:22:49.458" v="969" actId="47"/>
        <pc:sldMkLst>
          <pc:docMk/>
          <pc:sldMk cId="739893916" sldId="276"/>
        </pc:sldMkLst>
      </pc:sldChg>
      <pc:sldChg chg="del">
        <pc:chgData name="Ana Bela Chavazas" userId="f0f2a989-6f3f-4de1-9924-f79ce8e5c2e0" providerId="ADAL" clId="{DAB8575E-B2D4-49AE-9C71-4FB61DF5CF70}" dt="2022-03-07T12:22:49.759" v="970" actId="47"/>
        <pc:sldMkLst>
          <pc:docMk/>
          <pc:sldMk cId="2865134563" sldId="277"/>
        </pc:sldMkLst>
      </pc:sldChg>
      <pc:sldChg chg="del">
        <pc:chgData name="Ana Bela Chavazas" userId="f0f2a989-6f3f-4de1-9924-f79ce8e5c2e0" providerId="ADAL" clId="{DAB8575E-B2D4-49AE-9C71-4FB61DF5CF70}" dt="2022-03-07T12:22:52.122" v="974" actId="47"/>
        <pc:sldMkLst>
          <pc:docMk/>
          <pc:sldMk cId="2349294616" sldId="278"/>
        </pc:sldMkLst>
      </pc:sldChg>
      <pc:sldChg chg="del">
        <pc:chgData name="Ana Bela Chavazas" userId="f0f2a989-6f3f-4de1-9924-f79ce8e5c2e0" providerId="ADAL" clId="{DAB8575E-B2D4-49AE-9C71-4FB61DF5CF70}" dt="2022-03-07T12:22:50.442" v="971" actId="47"/>
        <pc:sldMkLst>
          <pc:docMk/>
          <pc:sldMk cId="3153465063" sldId="280"/>
        </pc:sldMkLst>
      </pc:sldChg>
      <pc:sldChg chg="modSp mod">
        <pc:chgData name="Ana Bela Chavazas" userId="f0f2a989-6f3f-4de1-9924-f79ce8e5c2e0" providerId="ADAL" clId="{DAB8575E-B2D4-49AE-9C71-4FB61DF5CF70}" dt="2022-03-07T12:33:57.421" v="1498" actId="13926"/>
        <pc:sldMkLst>
          <pc:docMk/>
          <pc:sldMk cId="2077542152" sldId="281"/>
        </pc:sldMkLst>
        <pc:spChg chg="mod">
          <ac:chgData name="Ana Bela Chavazas" userId="f0f2a989-6f3f-4de1-9924-f79ce8e5c2e0" providerId="ADAL" clId="{DAB8575E-B2D4-49AE-9C71-4FB61DF5CF70}" dt="2022-03-07T12:23:58.025" v="993" actId="11"/>
          <ac:spMkLst>
            <pc:docMk/>
            <pc:sldMk cId="2077542152" sldId="281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33:57.421" v="1498" actId="13926"/>
          <ac:spMkLst>
            <pc:docMk/>
            <pc:sldMk cId="2077542152" sldId="281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DAB8575E-B2D4-49AE-9C71-4FB61DF5CF70}" dt="2022-03-07T12:22:51.568" v="973" actId="47"/>
        <pc:sldMkLst>
          <pc:docMk/>
          <pc:sldMk cId="3912185956" sldId="293"/>
        </pc:sldMkLst>
      </pc:sldChg>
      <pc:sldChg chg="del">
        <pc:chgData name="Ana Bela Chavazas" userId="f0f2a989-6f3f-4de1-9924-f79ce8e5c2e0" providerId="ADAL" clId="{DAB8575E-B2D4-49AE-9C71-4FB61DF5CF70}" dt="2022-03-07T12:22:51.026" v="972" actId="47"/>
        <pc:sldMkLst>
          <pc:docMk/>
          <pc:sldMk cId="2531028815" sldId="294"/>
        </pc:sldMkLst>
      </pc:sldChg>
      <pc:sldChg chg="addSp delSp modSp mod delAnim">
        <pc:chgData name="Ana Bela Chavazas" userId="f0f2a989-6f3f-4de1-9924-f79ce8e5c2e0" providerId="ADAL" clId="{DAB8575E-B2D4-49AE-9C71-4FB61DF5CF70}" dt="2022-03-07T12:22:20.540" v="957"/>
        <pc:sldMkLst>
          <pc:docMk/>
          <pc:sldMk cId="4291742990" sldId="295"/>
        </pc:sldMkLst>
        <pc:spChg chg="del">
          <ac:chgData name="Ana Bela Chavazas" userId="f0f2a989-6f3f-4de1-9924-f79ce8e5c2e0" providerId="ADAL" clId="{DAB8575E-B2D4-49AE-9C71-4FB61DF5CF70}" dt="2022-03-07T12:20:38.170" v="868" actId="478"/>
          <ac:spMkLst>
            <pc:docMk/>
            <pc:sldMk cId="4291742990" sldId="295"/>
            <ac:spMk id="2" creationId="{7B815B06-E5D8-C641-B451-699E811D812D}"/>
          </ac:spMkLst>
        </pc:spChg>
        <pc:spChg chg="mod">
          <ac:chgData name="Ana Bela Chavazas" userId="f0f2a989-6f3f-4de1-9924-f79ce8e5c2e0" providerId="ADAL" clId="{DAB8575E-B2D4-49AE-9C71-4FB61DF5CF70}" dt="2022-03-07T12:22:20.540" v="957"/>
          <ac:spMkLst>
            <pc:docMk/>
            <pc:sldMk cId="4291742990" sldId="295"/>
            <ac:spMk id="3" creationId="{BE6E3D19-901B-6E43-814E-9FF1BD974BF7}"/>
          </ac:spMkLst>
        </pc:spChg>
        <pc:spChg chg="del">
          <ac:chgData name="Ana Bela Chavazas" userId="f0f2a989-6f3f-4de1-9924-f79ce8e5c2e0" providerId="ADAL" clId="{DAB8575E-B2D4-49AE-9C71-4FB61DF5CF70}" dt="2022-03-07T12:19:56.710" v="788" actId="478"/>
          <ac:spMkLst>
            <pc:docMk/>
            <pc:sldMk cId="4291742990" sldId="295"/>
            <ac:spMk id="6" creationId="{4156A88A-90E6-452A-9A4C-77E8E9ABE87B}"/>
          </ac:spMkLst>
        </pc:spChg>
        <pc:spChg chg="del">
          <ac:chgData name="Ana Bela Chavazas" userId="f0f2a989-6f3f-4de1-9924-f79ce8e5c2e0" providerId="ADAL" clId="{DAB8575E-B2D4-49AE-9C71-4FB61DF5CF70}" dt="2022-03-07T12:19:58.050" v="789" actId="478"/>
          <ac:spMkLst>
            <pc:docMk/>
            <pc:sldMk cId="4291742990" sldId="295"/>
            <ac:spMk id="7" creationId="{A0C0B2A3-95ED-492B-9CBD-76673B8EB067}"/>
          </ac:spMkLst>
        </pc:spChg>
        <pc:spChg chg="del">
          <ac:chgData name="Ana Bela Chavazas" userId="f0f2a989-6f3f-4de1-9924-f79ce8e5c2e0" providerId="ADAL" clId="{DAB8575E-B2D4-49AE-9C71-4FB61DF5CF70}" dt="2022-03-07T12:19:55.423" v="787" actId="478"/>
          <ac:spMkLst>
            <pc:docMk/>
            <pc:sldMk cId="4291742990" sldId="295"/>
            <ac:spMk id="8" creationId="{39368BBA-5B82-4F3C-AF46-EBE34CB1B2BA}"/>
          </ac:spMkLst>
        </pc:spChg>
        <pc:spChg chg="del">
          <ac:chgData name="Ana Bela Chavazas" userId="f0f2a989-6f3f-4de1-9924-f79ce8e5c2e0" providerId="ADAL" clId="{DAB8575E-B2D4-49AE-9C71-4FB61DF5CF70}" dt="2022-03-07T12:19:54.126" v="786" actId="478"/>
          <ac:spMkLst>
            <pc:docMk/>
            <pc:sldMk cId="4291742990" sldId="295"/>
            <ac:spMk id="9" creationId="{5AB6B3E0-BAC3-40E5-BF3B-42C43B5AB6DA}"/>
          </ac:spMkLst>
        </pc:spChg>
        <pc:spChg chg="add del mod">
          <ac:chgData name="Ana Bela Chavazas" userId="f0f2a989-6f3f-4de1-9924-f79ce8e5c2e0" providerId="ADAL" clId="{DAB8575E-B2D4-49AE-9C71-4FB61DF5CF70}" dt="2022-03-07T12:20:45.314" v="871" actId="478"/>
          <ac:spMkLst>
            <pc:docMk/>
            <pc:sldMk cId="4291742990" sldId="295"/>
            <ac:spMk id="11" creationId="{F28A606A-030C-414C-A578-B76A7D9E5A49}"/>
          </ac:spMkLst>
        </pc:spChg>
        <pc:spChg chg="add mod">
          <ac:chgData name="Ana Bela Chavazas" userId="f0f2a989-6f3f-4de1-9924-f79ce8e5c2e0" providerId="ADAL" clId="{DAB8575E-B2D4-49AE-9C71-4FB61DF5CF70}" dt="2022-03-07T12:20:49.055" v="872" actId="1076"/>
          <ac:spMkLst>
            <pc:docMk/>
            <pc:sldMk cId="4291742990" sldId="295"/>
            <ac:spMk id="12" creationId="{4A97E25F-DC16-400C-A6E6-FFBFC0D17003}"/>
          </ac:spMkLst>
        </pc:spChg>
      </pc:sldChg>
      <pc:sldChg chg="del">
        <pc:chgData name="Ana Bela Chavazas" userId="f0f2a989-6f3f-4de1-9924-f79ce8e5c2e0" providerId="ADAL" clId="{DAB8575E-B2D4-49AE-9C71-4FB61DF5CF70}" dt="2022-03-07T12:22:46.041" v="960" actId="47"/>
        <pc:sldMkLst>
          <pc:docMk/>
          <pc:sldMk cId="3940830650" sldId="296"/>
        </pc:sldMkLst>
      </pc:sldChg>
      <pc:sldChg chg="del">
        <pc:chgData name="Ana Bela Chavazas" userId="f0f2a989-6f3f-4de1-9924-f79ce8e5c2e0" providerId="ADAL" clId="{DAB8575E-B2D4-49AE-9C71-4FB61DF5CF70}" dt="2022-03-07T12:22:46.490" v="961" actId="47"/>
        <pc:sldMkLst>
          <pc:docMk/>
          <pc:sldMk cId="2461636373" sldId="297"/>
        </pc:sldMkLst>
      </pc:sldChg>
      <pc:sldChg chg="del">
        <pc:chgData name="Ana Bela Chavazas" userId="f0f2a989-6f3f-4de1-9924-f79ce8e5c2e0" providerId="ADAL" clId="{DAB8575E-B2D4-49AE-9C71-4FB61DF5CF70}" dt="2022-03-07T12:22:46.853" v="962" actId="47"/>
        <pc:sldMkLst>
          <pc:docMk/>
          <pc:sldMk cId="1907431193" sldId="298"/>
        </pc:sldMkLst>
      </pc:sldChg>
      <pc:sldChg chg="del">
        <pc:chgData name="Ana Bela Chavazas" userId="f0f2a989-6f3f-4de1-9924-f79ce8e5c2e0" providerId="ADAL" clId="{DAB8575E-B2D4-49AE-9C71-4FB61DF5CF70}" dt="2022-03-07T12:22:47.153" v="963" actId="47"/>
        <pc:sldMkLst>
          <pc:docMk/>
          <pc:sldMk cId="3204218172" sldId="299"/>
        </pc:sldMkLst>
      </pc:sldChg>
      <pc:sldChg chg="del">
        <pc:chgData name="Ana Bela Chavazas" userId="f0f2a989-6f3f-4de1-9924-f79ce8e5c2e0" providerId="ADAL" clId="{DAB8575E-B2D4-49AE-9C71-4FB61DF5CF70}" dt="2022-03-07T12:22:47.492" v="964" actId="47"/>
        <pc:sldMkLst>
          <pc:docMk/>
          <pc:sldMk cId="3837238227" sldId="300"/>
        </pc:sldMkLst>
      </pc:sldChg>
      <pc:sldChg chg="del">
        <pc:chgData name="Ana Bela Chavazas" userId="f0f2a989-6f3f-4de1-9924-f79ce8e5c2e0" providerId="ADAL" clId="{DAB8575E-B2D4-49AE-9C71-4FB61DF5CF70}" dt="2022-03-07T12:22:47.792" v="965" actId="47"/>
        <pc:sldMkLst>
          <pc:docMk/>
          <pc:sldMk cId="3296372370" sldId="301"/>
        </pc:sldMkLst>
      </pc:sldChg>
      <pc:sldChg chg="del">
        <pc:chgData name="Ana Bela Chavazas" userId="f0f2a989-6f3f-4de1-9924-f79ce8e5c2e0" providerId="ADAL" clId="{DAB8575E-B2D4-49AE-9C71-4FB61DF5CF70}" dt="2022-03-07T12:22:48.124" v="966" actId="47"/>
        <pc:sldMkLst>
          <pc:docMk/>
          <pc:sldMk cId="3053045913" sldId="302"/>
        </pc:sldMkLst>
      </pc:sldChg>
      <pc:sldChg chg="del">
        <pc:chgData name="Ana Bela Chavazas" userId="f0f2a989-6f3f-4de1-9924-f79ce8e5c2e0" providerId="ADAL" clId="{DAB8575E-B2D4-49AE-9C71-4FB61DF5CF70}" dt="2022-03-07T12:22:48.409" v="967" actId="47"/>
        <pc:sldMkLst>
          <pc:docMk/>
          <pc:sldMk cId="3521561053" sldId="303"/>
        </pc:sldMkLst>
      </pc:sldChg>
      <pc:sldChg chg="modSp add mod">
        <pc:chgData name="Ana Bela Chavazas" userId="f0f2a989-6f3f-4de1-9924-f79ce8e5c2e0" providerId="ADAL" clId="{DAB8575E-B2D4-49AE-9C71-4FB61DF5CF70}" dt="2022-03-07T12:21:21.187" v="925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DAB8575E-B2D4-49AE-9C71-4FB61DF5CF70}" dt="2022-03-07T12:21:21.187" v="925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13.525" v="979"/>
        <pc:sldMkLst>
          <pc:docMk/>
          <pc:sldMk cId="2552372600" sldId="305"/>
        </pc:sldMkLst>
        <pc:spChg chg="mod">
          <ac:chgData name="Ana Bela Chavazas" userId="f0f2a989-6f3f-4de1-9924-f79ce8e5c2e0" providerId="ADAL" clId="{DAB8575E-B2D4-49AE-9C71-4FB61DF5CF70}" dt="2022-03-07T12:23:13.525" v="979"/>
          <ac:spMkLst>
            <pc:docMk/>
            <pc:sldMk cId="2552372600" sldId="305"/>
            <ac:spMk id="3" creationId="{BE6E3D19-901B-6E43-814E-9FF1BD974BF7}"/>
          </ac:spMkLst>
        </pc:spChg>
      </pc:sldChg>
      <pc:sldChg chg="modSp add mod">
        <pc:chgData name="Ana Bela Chavazas" userId="f0f2a989-6f3f-4de1-9924-f79ce8e5c2e0" providerId="ADAL" clId="{DAB8575E-B2D4-49AE-9C71-4FB61DF5CF70}" dt="2022-03-07T12:23:26.823" v="984"/>
        <pc:sldMkLst>
          <pc:docMk/>
          <pc:sldMk cId="1764070144" sldId="306"/>
        </pc:sldMkLst>
        <pc:spChg chg="mod">
          <ac:chgData name="Ana Bela Chavazas" userId="f0f2a989-6f3f-4de1-9924-f79ce8e5c2e0" providerId="ADAL" clId="{DAB8575E-B2D4-49AE-9C71-4FB61DF5CF70}" dt="2022-03-07T12:23:26.823" v="984"/>
          <ac:spMkLst>
            <pc:docMk/>
            <pc:sldMk cId="1764070144" sldId="306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E19730F5-147B-4419-886E-30C0E257E534}"/>
    <pc:docChg chg="modSld">
      <pc:chgData name="Ana Bela Chavazas" userId="f0f2a989-6f3f-4de1-9924-f79ce8e5c2e0" providerId="ADAL" clId="{E19730F5-147B-4419-886E-30C0E257E534}" dt="2022-04-06T10:09:36.162" v="0"/>
      <pc:docMkLst>
        <pc:docMk/>
      </pc:docMkLst>
      <pc:sldChg chg="modSp mod">
        <pc:chgData name="Ana Bela Chavazas" userId="f0f2a989-6f3f-4de1-9924-f79ce8e5c2e0" providerId="ADAL" clId="{E19730F5-147B-4419-886E-30C0E257E534}" dt="2022-04-06T10:09:36.162" v="0"/>
        <pc:sldMkLst>
          <pc:docMk/>
          <pc:sldMk cId="2077542152" sldId="281"/>
        </pc:sldMkLst>
        <pc:spChg chg="mod">
          <ac:chgData name="Ana Bela Chavazas" userId="f0f2a989-6f3f-4de1-9924-f79ce8e5c2e0" providerId="ADAL" clId="{E19730F5-147B-4419-886E-30C0E257E534}" dt="2022-04-06T10:09:36.162" v="0"/>
          <ac:spMkLst>
            <pc:docMk/>
            <pc:sldMk cId="2077542152" sldId="281"/>
            <ac:spMk id="3" creationId="{BE6E3D19-901B-6E43-814E-9FF1BD974BF7}"/>
          </ac:spMkLst>
        </pc:spChg>
      </pc:sldChg>
    </pc:docChg>
  </pc:docChgLst>
  <pc:docChgLst>
    <pc:chgData name="Ana Bela Chavazas" userId="f0f2a989-6f3f-4de1-9924-f79ce8e5c2e0" providerId="ADAL" clId="{F125139D-D1ED-48C2-B586-23767017885D}"/>
    <pc:docChg chg="modSld">
      <pc:chgData name="Ana Bela Chavazas" userId="f0f2a989-6f3f-4de1-9924-f79ce8e5c2e0" providerId="ADAL" clId="{F125139D-D1ED-48C2-B586-23767017885D}" dt="2022-03-04T10:46:22.745" v="14" actId="1076"/>
      <pc:docMkLst>
        <pc:docMk/>
      </pc:docMkLst>
      <pc:sldChg chg="modSp mod">
        <pc:chgData name="Ana Bela Chavazas" userId="f0f2a989-6f3f-4de1-9924-f79ce8e5c2e0" providerId="ADAL" clId="{F125139D-D1ED-48C2-B586-23767017885D}" dt="2022-03-04T10:46:22.745" v="14" actId="1076"/>
        <pc:sldMkLst>
          <pc:docMk/>
          <pc:sldMk cId="3940830650" sldId="296"/>
        </pc:sldMkLst>
        <pc:spChg chg="mod">
          <ac:chgData name="Ana Bela Chavazas" userId="f0f2a989-6f3f-4de1-9924-f79ce8e5c2e0" providerId="ADAL" clId="{F125139D-D1ED-48C2-B586-23767017885D}" dt="2022-03-04T10:46:20.445" v="13" actId="1076"/>
          <ac:spMkLst>
            <pc:docMk/>
            <pc:sldMk cId="3940830650" sldId="296"/>
            <ac:spMk id="8" creationId="{F641B6F8-D377-4152-94A9-23D56EBCEC93}"/>
          </ac:spMkLst>
        </pc:spChg>
        <pc:spChg chg="mod">
          <ac:chgData name="Ana Bela Chavazas" userId="f0f2a989-6f3f-4de1-9924-f79ce8e5c2e0" providerId="ADAL" clId="{F125139D-D1ED-48C2-B586-23767017885D}" dt="2022-03-04T10:46:22.745" v="14" actId="1076"/>
          <ac:spMkLst>
            <pc:docMk/>
            <pc:sldMk cId="3940830650" sldId="296"/>
            <ac:spMk id="9" creationId="{E516544C-8F4B-4164-9072-A398004AFE9A}"/>
          </ac:spMkLst>
        </pc:spChg>
      </pc:sldChg>
      <pc:sldChg chg="modAnim">
        <pc:chgData name="Ana Bela Chavazas" userId="f0f2a989-6f3f-4de1-9924-f79ce8e5c2e0" providerId="ADAL" clId="{F125139D-D1ED-48C2-B586-23767017885D}" dt="2022-03-04T10:41:20.570" v="3"/>
        <pc:sldMkLst>
          <pc:docMk/>
          <pc:sldMk cId="3296372370" sldId="301"/>
        </pc:sldMkLst>
      </pc:sldChg>
      <pc:sldChg chg="modAnim">
        <pc:chgData name="Ana Bela Chavazas" userId="f0f2a989-6f3f-4de1-9924-f79ce8e5c2e0" providerId="ADAL" clId="{F125139D-D1ED-48C2-B586-23767017885D}" dt="2022-03-04T10:44:59.381" v="5"/>
        <pc:sldMkLst>
          <pc:docMk/>
          <pc:sldMk cId="3521561053" sldId="303"/>
        </pc:sldMkLst>
      </pc:sldChg>
    </pc:docChg>
  </pc:docChgLst>
  <pc:docChgLst>
    <pc:chgData name="Ana Bela Chavazas" userId="f0f2a989-6f3f-4de1-9924-f79ce8e5c2e0" providerId="ADAL" clId="{BF9D573B-F4AE-478E-850D-D18AABD10930}"/>
    <pc:docChg chg="undo custSel addSld delSld modSld sldOrd">
      <pc:chgData name="Ana Bela Chavazas" userId="f0f2a989-6f3f-4de1-9924-f79ce8e5c2e0" providerId="ADAL" clId="{BF9D573B-F4AE-478E-850D-D18AABD10930}" dt="2022-03-17T17:41:30.378" v="442" actId="20577"/>
      <pc:docMkLst>
        <pc:docMk/>
      </pc:docMkLst>
      <pc:sldChg chg="modSp mod">
        <pc:chgData name="Ana Bela Chavazas" userId="f0f2a989-6f3f-4de1-9924-f79ce8e5c2e0" providerId="ADAL" clId="{BF9D573B-F4AE-478E-850D-D18AABD10930}" dt="2022-03-17T17:33:20.793" v="219" actId="20577"/>
        <pc:sldMkLst>
          <pc:docMk/>
          <pc:sldMk cId="3077249120" sldId="258"/>
        </pc:sldMkLst>
        <pc:spChg chg="mod">
          <ac:chgData name="Ana Bela Chavazas" userId="f0f2a989-6f3f-4de1-9924-f79ce8e5c2e0" providerId="ADAL" clId="{BF9D573B-F4AE-478E-850D-D18AABD10930}" dt="2022-03-17T17:33:20.793" v="219" actId="20577"/>
          <ac:spMkLst>
            <pc:docMk/>
            <pc:sldMk cId="3077249120" sldId="258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BF9D573B-F4AE-478E-850D-D18AABD10930}" dt="2022-03-17T17:33:23.915" v="220" actId="47"/>
        <pc:sldMkLst>
          <pc:docMk/>
          <pc:sldMk cId="2790493842" sldId="259"/>
        </pc:sldMkLst>
      </pc:sldChg>
      <pc:sldChg chg="modSp mod">
        <pc:chgData name="Ana Bela Chavazas" userId="f0f2a989-6f3f-4de1-9924-f79ce8e5c2e0" providerId="ADAL" clId="{BF9D573B-F4AE-478E-850D-D18AABD10930}" dt="2022-03-17T17:37:02.295" v="426" actId="20577"/>
        <pc:sldMkLst>
          <pc:docMk/>
          <pc:sldMk cId="426746792" sldId="261"/>
        </pc:sldMkLst>
        <pc:spChg chg="mod">
          <ac:chgData name="Ana Bela Chavazas" userId="f0f2a989-6f3f-4de1-9924-f79ce8e5c2e0" providerId="ADAL" clId="{BF9D573B-F4AE-478E-850D-D18AABD10930}" dt="2022-03-17T17:34:01.130" v="271" actId="5793"/>
          <ac:spMkLst>
            <pc:docMk/>
            <pc:sldMk cId="426746792" sldId="261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7T17:37:02.295" v="426" actId="20577"/>
          <ac:spMkLst>
            <pc:docMk/>
            <pc:sldMk cId="426746792" sldId="261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BF9D573B-F4AE-478E-850D-D18AABD10930}" dt="2022-03-17T17:36:53.504" v="422" actId="20577"/>
        <pc:sldMkLst>
          <pc:docMk/>
          <pc:sldMk cId="1673094722" sldId="263"/>
        </pc:sldMkLst>
        <pc:spChg chg="mod">
          <ac:chgData name="Ana Bela Chavazas" userId="f0f2a989-6f3f-4de1-9924-f79ce8e5c2e0" providerId="ADAL" clId="{BF9D573B-F4AE-478E-850D-D18AABD10930}" dt="2022-03-17T17:33:29.943" v="221" actId="11"/>
          <ac:spMkLst>
            <pc:docMk/>
            <pc:sldMk cId="1673094722" sldId="263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7T17:36:53.504" v="422" actId="20577"/>
          <ac:spMkLst>
            <pc:docMk/>
            <pc:sldMk cId="1673094722" sldId="263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BF9D573B-F4AE-478E-850D-D18AABD10930}" dt="2022-03-17T17:36:58.968" v="424" actId="20577"/>
        <pc:sldMkLst>
          <pc:docMk/>
          <pc:sldMk cId="3223007783" sldId="264"/>
        </pc:sldMkLst>
        <pc:spChg chg="mod">
          <ac:chgData name="Ana Bela Chavazas" userId="f0f2a989-6f3f-4de1-9924-f79ce8e5c2e0" providerId="ADAL" clId="{BF9D573B-F4AE-478E-850D-D18AABD10930}" dt="2022-03-17T17:33:37.206" v="222" actId="11"/>
          <ac:spMkLst>
            <pc:docMk/>
            <pc:sldMk cId="3223007783" sldId="264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7T17:36:58.968" v="424" actId="20577"/>
          <ac:spMkLst>
            <pc:docMk/>
            <pc:sldMk cId="3223007783" sldId="264"/>
            <ac:spMk id="5" creationId="{D5AC289D-9250-4A4B-92AA-A30A3E0FF4AA}"/>
          </ac:spMkLst>
        </pc:spChg>
      </pc:sldChg>
      <pc:sldChg chg="modSp mod">
        <pc:chgData name="Ana Bela Chavazas" userId="f0f2a989-6f3f-4de1-9924-f79ce8e5c2e0" providerId="ADAL" clId="{BF9D573B-F4AE-478E-850D-D18AABD10930}" dt="2022-03-17T17:34:26.037" v="277"/>
        <pc:sldMkLst>
          <pc:docMk/>
          <pc:sldMk cId="2077542152" sldId="281"/>
        </pc:sldMkLst>
        <pc:spChg chg="mod">
          <ac:chgData name="Ana Bela Chavazas" userId="f0f2a989-6f3f-4de1-9924-f79ce8e5c2e0" providerId="ADAL" clId="{BF9D573B-F4AE-478E-850D-D18AABD10930}" dt="2022-03-17T17:34:26.037" v="277"/>
          <ac:spMkLst>
            <pc:docMk/>
            <pc:sldMk cId="2077542152" sldId="281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5T09:14:00.016" v="208" actId="20577"/>
          <ac:spMkLst>
            <pc:docMk/>
            <pc:sldMk cId="2077542152" sldId="281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BF9D573B-F4AE-478E-850D-D18AABD10930}" dt="2022-03-17T17:38:14.598" v="439" actId="11"/>
        <pc:sldMkLst>
          <pc:docMk/>
          <pc:sldMk cId="4291742990" sldId="295"/>
        </pc:sldMkLst>
        <pc:spChg chg="del">
          <ac:chgData name="Ana Bela Chavazas" userId="f0f2a989-6f3f-4de1-9924-f79ce8e5c2e0" providerId="ADAL" clId="{BF9D573B-F4AE-478E-850D-D18AABD10930}" dt="2022-03-14T14:17:37.074" v="8" actId="478"/>
          <ac:spMkLst>
            <pc:docMk/>
            <pc:sldMk cId="4291742990" sldId="295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7T17:37:13.567" v="431" actId="20577"/>
          <ac:spMkLst>
            <pc:docMk/>
            <pc:sldMk cId="4291742990" sldId="295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BF9D573B-F4AE-478E-850D-D18AABD10930}" dt="2022-03-14T14:17:39.082" v="9" actId="478"/>
          <ac:spMkLst>
            <pc:docMk/>
            <pc:sldMk cId="4291742990" sldId="295"/>
            <ac:spMk id="6" creationId="{330D6216-9F0B-48DF-9771-0634BF240DED}"/>
          </ac:spMkLst>
        </pc:spChg>
        <pc:spChg chg="mod">
          <ac:chgData name="Ana Bela Chavazas" userId="f0f2a989-6f3f-4de1-9924-f79ce8e5c2e0" providerId="ADAL" clId="{BF9D573B-F4AE-478E-850D-D18AABD10930}" dt="2022-03-17T17:38:14.598" v="439" actId="11"/>
          <ac:spMkLst>
            <pc:docMk/>
            <pc:sldMk cId="4291742990" sldId="295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BF9D573B-F4AE-478E-850D-D18AABD10930}" dt="2022-03-14T14:17:48.929" v="10"/>
          <ac:spMkLst>
            <pc:docMk/>
            <pc:sldMk cId="4291742990" sldId="295"/>
            <ac:spMk id="8" creationId="{A00F90BC-0A44-4047-8DB5-CC40DBB42EDF}"/>
          </ac:spMkLst>
        </pc:spChg>
      </pc:sldChg>
      <pc:sldChg chg="modSp mod">
        <pc:chgData name="Ana Bela Chavazas" userId="f0f2a989-6f3f-4de1-9924-f79ce8e5c2e0" providerId="ADAL" clId="{BF9D573B-F4AE-478E-850D-D18AABD10930}" dt="2022-03-17T17:41:30.378" v="442" actId="20577"/>
        <pc:sldMkLst>
          <pc:docMk/>
          <pc:sldMk cId="3376566580" sldId="304"/>
        </pc:sldMkLst>
        <pc:spChg chg="mod">
          <ac:chgData name="Ana Bela Chavazas" userId="f0f2a989-6f3f-4de1-9924-f79ce8e5c2e0" providerId="ADAL" clId="{BF9D573B-F4AE-478E-850D-D18AABD10930}" dt="2022-03-15T09:06:38.319" v="185" actId="1076"/>
          <ac:spMkLst>
            <pc:docMk/>
            <pc:sldMk cId="3376566580" sldId="304"/>
            <ac:spMk id="2" creationId="{7B815B06-E5D8-C641-B451-699E811D812D}"/>
          </ac:spMkLst>
        </pc:spChg>
        <pc:spChg chg="mod">
          <ac:chgData name="Ana Bela Chavazas" userId="f0f2a989-6f3f-4de1-9924-f79ce8e5c2e0" providerId="ADAL" clId="{BF9D573B-F4AE-478E-850D-D18AABD10930}" dt="2022-03-17T17:41:30.378" v="442" actId="20577"/>
          <ac:spMkLst>
            <pc:docMk/>
            <pc:sldMk cId="3376566580" sldId="304"/>
            <ac:spMk id="3" creationId="{BE6E3D19-901B-6E43-814E-9FF1BD974BF7}"/>
          </ac:spMkLst>
        </pc:spChg>
      </pc:sldChg>
      <pc:sldChg chg="modSp mod ord modNotesTx">
        <pc:chgData name="Ana Bela Chavazas" userId="f0f2a989-6f3f-4de1-9924-f79ce8e5c2e0" providerId="ADAL" clId="{BF9D573B-F4AE-478E-850D-D18AABD10930}" dt="2022-03-17T17:38:11.190" v="438" actId="11"/>
        <pc:sldMkLst>
          <pc:docMk/>
          <pc:sldMk cId="2552372600" sldId="305"/>
        </pc:sldMkLst>
        <pc:spChg chg="mod">
          <ac:chgData name="Ana Bela Chavazas" userId="f0f2a989-6f3f-4de1-9924-f79ce8e5c2e0" providerId="ADAL" clId="{BF9D573B-F4AE-478E-850D-D18AABD10930}" dt="2022-03-17T17:38:11.190" v="438" actId="11"/>
          <ac:spMkLst>
            <pc:docMk/>
            <pc:sldMk cId="2552372600" sldId="305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7T17:37:09.911" v="429" actId="20577"/>
          <ac:spMkLst>
            <pc:docMk/>
            <pc:sldMk cId="2552372600" sldId="305"/>
            <ac:spMk id="5" creationId="{D5AC289D-9250-4A4B-92AA-A30A3E0FF4AA}"/>
          </ac:spMkLst>
        </pc:spChg>
      </pc:sldChg>
      <pc:sldChg chg="addSp delSp modSp mod modNotesTx">
        <pc:chgData name="Ana Bela Chavazas" userId="f0f2a989-6f3f-4de1-9924-f79ce8e5c2e0" providerId="ADAL" clId="{BF9D573B-F4AE-478E-850D-D18AABD10930}" dt="2022-03-17T17:38:17.236" v="440" actId="11"/>
        <pc:sldMkLst>
          <pc:docMk/>
          <pc:sldMk cId="795556731" sldId="307"/>
        </pc:sldMkLst>
        <pc:spChg chg="del">
          <ac:chgData name="Ana Bela Chavazas" userId="f0f2a989-6f3f-4de1-9924-f79ce8e5c2e0" providerId="ADAL" clId="{BF9D573B-F4AE-478E-850D-D18AABD10930}" dt="2022-03-14T14:18:02.658" v="12" actId="478"/>
          <ac:spMkLst>
            <pc:docMk/>
            <pc:sldMk cId="795556731" sldId="307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7T17:37:17.475" v="434" actId="20577"/>
          <ac:spMkLst>
            <pc:docMk/>
            <pc:sldMk cId="795556731" sldId="307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BF9D573B-F4AE-478E-850D-D18AABD10930}" dt="2022-03-14T14:18:05.169" v="13" actId="478"/>
          <ac:spMkLst>
            <pc:docMk/>
            <pc:sldMk cId="795556731" sldId="307"/>
            <ac:spMk id="6" creationId="{CC8F73B0-6D7C-4B01-9FF4-F78FA1EB12CE}"/>
          </ac:spMkLst>
        </pc:spChg>
        <pc:spChg chg="mod">
          <ac:chgData name="Ana Bela Chavazas" userId="f0f2a989-6f3f-4de1-9924-f79ce8e5c2e0" providerId="ADAL" clId="{BF9D573B-F4AE-478E-850D-D18AABD10930}" dt="2022-03-17T17:38:17.236" v="440" actId="11"/>
          <ac:spMkLst>
            <pc:docMk/>
            <pc:sldMk cId="795556731" sldId="307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BF9D573B-F4AE-478E-850D-D18AABD10930}" dt="2022-03-14T14:18:11.721" v="14"/>
          <ac:spMkLst>
            <pc:docMk/>
            <pc:sldMk cId="795556731" sldId="307"/>
            <ac:spMk id="8" creationId="{965FC0D1-6813-4520-9E89-C1F09C91EA91}"/>
          </ac:spMkLst>
        </pc:spChg>
      </pc:sldChg>
      <pc:sldChg chg="addSp delSp modSp mod modNotesTx">
        <pc:chgData name="Ana Bela Chavazas" userId="f0f2a989-6f3f-4de1-9924-f79ce8e5c2e0" providerId="ADAL" clId="{BF9D573B-F4AE-478E-850D-D18AABD10930}" dt="2022-03-17T17:38:19.425" v="441" actId="11"/>
        <pc:sldMkLst>
          <pc:docMk/>
          <pc:sldMk cId="1295193515" sldId="308"/>
        </pc:sldMkLst>
        <pc:spChg chg="del">
          <ac:chgData name="Ana Bela Chavazas" userId="f0f2a989-6f3f-4de1-9924-f79ce8e5c2e0" providerId="ADAL" clId="{BF9D573B-F4AE-478E-850D-D18AABD10930}" dt="2022-03-14T14:18:22.859" v="16" actId="478"/>
          <ac:spMkLst>
            <pc:docMk/>
            <pc:sldMk cId="1295193515" sldId="308"/>
            <ac:spMk id="3" creationId="{BE6E3D19-901B-6E43-814E-9FF1BD974BF7}"/>
          </ac:spMkLst>
        </pc:spChg>
        <pc:spChg chg="mod">
          <ac:chgData name="Ana Bela Chavazas" userId="f0f2a989-6f3f-4de1-9924-f79ce8e5c2e0" providerId="ADAL" clId="{BF9D573B-F4AE-478E-850D-D18AABD10930}" dt="2022-03-17T17:37:20.568" v="436" actId="20577"/>
          <ac:spMkLst>
            <pc:docMk/>
            <pc:sldMk cId="1295193515" sldId="308"/>
            <ac:spMk id="5" creationId="{D5AC289D-9250-4A4B-92AA-A30A3E0FF4AA}"/>
          </ac:spMkLst>
        </pc:spChg>
        <pc:spChg chg="add del mod">
          <ac:chgData name="Ana Bela Chavazas" userId="f0f2a989-6f3f-4de1-9924-f79ce8e5c2e0" providerId="ADAL" clId="{BF9D573B-F4AE-478E-850D-D18AABD10930}" dt="2022-03-14T14:18:24.588" v="17" actId="478"/>
          <ac:spMkLst>
            <pc:docMk/>
            <pc:sldMk cId="1295193515" sldId="308"/>
            <ac:spMk id="6" creationId="{0C2CE5C1-8159-4900-B18E-E891C8E053AB}"/>
          </ac:spMkLst>
        </pc:spChg>
        <pc:spChg chg="mod">
          <ac:chgData name="Ana Bela Chavazas" userId="f0f2a989-6f3f-4de1-9924-f79ce8e5c2e0" providerId="ADAL" clId="{BF9D573B-F4AE-478E-850D-D18AABD10930}" dt="2022-03-17T17:38:19.425" v="441" actId="11"/>
          <ac:spMkLst>
            <pc:docMk/>
            <pc:sldMk cId="1295193515" sldId="308"/>
            <ac:spMk id="7" creationId="{BE6E3D19-901B-6E43-814E-9FF1BD974BF7}"/>
          </ac:spMkLst>
        </pc:spChg>
        <pc:spChg chg="add mod">
          <ac:chgData name="Ana Bela Chavazas" userId="f0f2a989-6f3f-4de1-9924-f79ce8e5c2e0" providerId="ADAL" clId="{BF9D573B-F4AE-478E-850D-D18AABD10930}" dt="2022-03-14T14:18:31.373" v="18"/>
          <ac:spMkLst>
            <pc:docMk/>
            <pc:sldMk cId="1295193515" sldId="308"/>
            <ac:spMk id="8" creationId="{5744CA03-80EF-4037-9190-FFBC82ABA663}"/>
          </ac:spMkLst>
        </pc:spChg>
      </pc:sldChg>
      <pc:sldChg chg="modSp add mod">
        <pc:chgData name="Ana Bela Chavazas" userId="f0f2a989-6f3f-4de1-9924-f79ce8e5c2e0" providerId="ADAL" clId="{BF9D573B-F4AE-478E-850D-D18AABD10930}" dt="2022-03-17T17:35:17.173" v="377" actId="20577"/>
        <pc:sldMkLst>
          <pc:docMk/>
          <pc:sldMk cId="1204122978" sldId="309"/>
        </pc:sldMkLst>
        <pc:spChg chg="mod">
          <ac:chgData name="Ana Bela Chavazas" userId="f0f2a989-6f3f-4de1-9924-f79ce8e5c2e0" providerId="ADAL" clId="{BF9D573B-F4AE-478E-850D-D18AABD10930}" dt="2022-03-17T17:35:17.173" v="377" actId="20577"/>
          <ac:spMkLst>
            <pc:docMk/>
            <pc:sldMk cId="1204122978" sldId="309"/>
            <ac:spMk id="3" creationId="{BE6E3D19-901B-6E43-814E-9FF1BD974BF7}"/>
          </ac:spMkLst>
        </pc:spChg>
      </pc:sldChg>
      <pc:sldChg chg="del">
        <pc:chgData name="Ana Bela Chavazas" userId="f0f2a989-6f3f-4de1-9924-f79ce8e5c2e0" providerId="ADAL" clId="{BF9D573B-F4AE-478E-850D-D18AABD10930}" dt="2022-03-14T14:22:04.152" v="180" actId="47"/>
        <pc:sldMkLst>
          <pc:docMk/>
          <pc:sldMk cId="3592948835" sldId="309"/>
        </pc:sldMkLst>
      </pc:sldChg>
      <pc:sldChg chg="del">
        <pc:chgData name="Ana Bela Chavazas" userId="f0f2a989-6f3f-4de1-9924-f79ce8e5c2e0" providerId="ADAL" clId="{BF9D573B-F4AE-478E-850D-D18AABD10930}" dt="2022-03-14T14:22:04.955" v="181" actId="47"/>
        <pc:sldMkLst>
          <pc:docMk/>
          <pc:sldMk cId="3706060715" sldId="31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C2CEE1-B4D8-428E-970E-A6122865C2B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4F5A36A-AE1C-4E1D-8BDE-C61C6B292C45}">
      <dgm:prSet phldrT="[Texte]"/>
      <dgm:spPr/>
      <dgm:t>
        <a:bodyPr/>
        <a:lstStyle/>
        <a:p>
          <a:r>
            <a:rPr lang="fr-FR" dirty="0"/>
            <a:t>Action économique dans les territoires</a:t>
          </a:r>
        </a:p>
      </dgm:t>
    </dgm:pt>
    <dgm:pt modelId="{F66325AF-4530-4379-AA4F-5E49EEC35E37}" type="parTrans" cxnId="{F541896D-18AF-4232-8235-94FB1E552C92}">
      <dgm:prSet/>
      <dgm:spPr/>
      <dgm:t>
        <a:bodyPr/>
        <a:lstStyle/>
        <a:p>
          <a:endParaRPr lang="fr-FR"/>
        </a:p>
      </dgm:t>
    </dgm:pt>
    <dgm:pt modelId="{EB0639CB-DA08-4000-A9D2-EBD0E8EB7914}" type="sibTrans" cxnId="{F541896D-18AF-4232-8235-94FB1E552C92}">
      <dgm:prSet/>
      <dgm:spPr/>
      <dgm:t>
        <a:bodyPr/>
        <a:lstStyle/>
        <a:p>
          <a:endParaRPr lang="fr-FR"/>
        </a:p>
      </dgm:t>
    </dgm:pt>
    <dgm:pt modelId="{E5CAE4C6-4BCD-4131-9D02-4399DD474F72}">
      <dgm:prSet phldrT="[Texte]"/>
      <dgm:spPr/>
      <dgm:t>
        <a:bodyPr/>
        <a:lstStyle/>
        <a:p>
          <a:r>
            <a:rPr lang="fr-FR" dirty="0"/>
            <a:t>Financement des entreprises</a:t>
          </a:r>
        </a:p>
      </dgm:t>
    </dgm:pt>
    <dgm:pt modelId="{3CCA7522-5391-4773-8A4A-BE7702247BBF}" type="parTrans" cxnId="{8727587A-1FEC-4382-9F0E-80300D1E82FA}">
      <dgm:prSet/>
      <dgm:spPr/>
      <dgm:t>
        <a:bodyPr/>
        <a:lstStyle/>
        <a:p>
          <a:endParaRPr lang="fr-FR"/>
        </a:p>
      </dgm:t>
    </dgm:pt>
    <dgm:pt modelId="{4DD2E603-E876-48D3-A83E-773B345A89FF}" type="sibTrans" cxnId="{8727587A-1FEC-4382-9F0E-80300D1E82FA}">
      <dgm:prSet/>
      <dgm:spPr/>
      <dgm:t>
        <a:bodyPr/>
        <a:lstStyle/>
        <a:p>
          <a:endParaRPr lang="fr-FR"/>
        </a:p>
      </dgm:t>
    </dgm:pt>
    <dgm:pt modelId="{3BE66EA1-4E22-4DFA-A446-67D8EDF4ECF4}">
      <dgm:prSet phldrT="[Texte]"/>
      <dgm:spPr/>
      <dgm:t>
        <a:bodyPr/>
        <a:lstStyle/>
        <a:p>
          <a:r>
            <a:rPr lang="fr-FR" dirty="0"/>
            <a:t>Innovation</a:t>
          </a:r>
        </a:p>
      </dgm:t>
    </dgm:pt>
    <dgm:pt modelId="{56FD612F-91FD-45CB-B7B1-EC6670BF7473}" type="parTrans" cxnId="{EC04079C-BD07-4522-B1B2-3544EF51A8EB}">
      <dgm:prSet/>
      <dgm:spPr/>
      <dgm:t>
        <a:bodyPr/>
        <a:lstStyle/>
        <a:p>
          <a:endParaRPr lang="fr-FR"/>
        </a:p>
      </dgm:t>
    </dgm:pt>
    <dgm:pt modelId="{031B03D8-4BA6-4994-AC5B-A06224DB0228}" type="sibTrans" cxnId="{EC04079C-BD07-4522-B1B2-3544EF51A8EB}">
      <dgm:prSet/>
      <dgm:spPr/>
      <dgm:t>
        <a:bodyPr/>
        <a:lstStyle/>
        <a:p>
          <a:endParaRPr lang="fr-FR"/>
        </a:p>
      </dgm:t>
    </dgm:pt>
    <dgm:pt modelId="{A3539A9B-4E15-4D01-8B94-F1EF0C04ACF6}">
      <dgm:prSet phldrT="[Texte]"/>
      <dgm:spPr/>
      <dgm:t>
        <a:bodyPr/>
        <a:lstStyle/>
        <a:p>
          <a:r>
            <a:rPr lang="fr-FR" dirty="0"/>
            <a:t>Eco-systèmes productifs</a:t>
          </a:r>
        </a:p>
      </dgm:t>
    </dgm:pt>
    <dgm:pt modelId="{652C3CDD-8CE2-42B8-B2D9-5A2C9846F2F2}" type="parTrans" cxnId="{D16A2A55-4D8B-40BD-AA55-214E8DE3D7EE}">
      <dgm:prSet/>
      <dgm:spPr/>
      <dgm:t>
        <a:bodyPr/>
        <a:lstStyle/>
        <a:p>
          <a:endParaRPr lang="fr-FR"/>
        </a:p>
      </dgm:t>
    </dgm:pt>
    <dgm:pt modelId="{D0D98339-5D69-4309-B17C-02F66EA92A2C}" type="sibTrans" cxnId="{D16A2A55-4D8B-40BD-AA55-214E8DE3D7EE}">
      <dgm:prSet/>
      <dgm:spPr/>
      <dgm:t>
        <a:bodyPr/>
        <a:lstStyle/>
        <a:p>
          <a:endParaRPr lang="fr-FR"/>
        </a:p>
      </dgm:t>
    </dgm:pt>
    <dgm:pt modelId="{A239614E-EB38-4648-A560-62AFE81EF5DA}">
      <dgm:prSet phldrT="[Texte]"/>
      <dgm:spPr/>
      <dgm:t>
        <a:bodyPr/>
        <a:lstStyle/>
        <a:p>
          <a:r>
            <a:rPr lang="fr-FR" dirty="0"/>
            <a:t>Foncier, immobilier économique et accompagnement de l’économie de proximité</a:t>
          </a:r>
        </a:p>
      </dgm:t>
    </dgm:pt>
    <dgm:pt modelId="{C6528916-6769-40EB-839C-E47ECC916AE2}" type="parTrans" cxnId="{231DD17E-82B0-4387-B6F2-73DB09F3A135}">
      <dgm:prSet/>
      <dgm:spPr/>
      <dgm:t>
        <a:bodyPr/>
        <a:lstStyle/>
        <a:p>
          <a:endParaRPr lang="fr-FR"/>
        </a:p>
      </dgm:t>
    </dgm:pt>
    <dgm:pt modelId="{015DA11C-E9E4-49B9-94FD-DBC782E1F1A9}" type="sibTrans" cxnId="{231DD17E-82B0-4387-B6F2-73DB09F3A135}">
      <dgm:prSet/>
      <dgm:spPr/>
      <dgm:t>
        <a:bodyPr/>
        <a:lstStyle/>
        <a:p>
          <a:endParaRPr lang="fr-FR"/>
        </a:p>
      </dgm:t>
    </dgm:pt>
    <dgm:pt modelId="{CFDB4413-F42A-405A-B66E-4BD646D88EBF}">
      <dgm:prSet/>
      <dgm:spPr/>
      <dgm:t>
        <a:bodyPr/>
        <a:lstStyle/>
        <a:p>
          <a:r>
            <a:rPr lang="fr-FR" dirty="0"/>
            <a:t>Coopération transfrontalière, attractivité &amp; Rayonnement</a:t>
          </a:r>
        </a:p>
      </dgm:t>
    </dgm:pt>
    <dgm:pt modelId="{71A07900-A93A-41BB-B9E2-97A2247ECA30}" type="parTrans" cxnId="{168FD217-7FC0-4796-80D2-BB94B7AB2D91}">
      <dgm:prSet/>
      <dgm:spPr/>
      <dgm:t>
        <a:bodyPr/>
        <a:lstStyle/>
        <a:p>
          <a:endParaRPr lang="fr-FR"/>
        </a:p>
      </dgm:t>
    </dgm:pt>
    <dgm:pt modelId="{9C3DC029-3122-43ED-A8BB-2996B21BB6EA}" type="sibTrans" cxnId="{168FD217-7FC0-4796-80D2-BB94B7AB2D91}">
      <dgm:prSet/>
      <dgm:spPr/>
      <dgm:t>
        <a:bodyPr/>
        <a:lstStyle/>
        <a:p>
          <a:endParaRPr lang="fr-FR"/>
        </a:p>
      </dgm:t>
    </dgm:pt>
    <dgm:pt modelId="{DFE3451B-D21A-44E7-80DA-56B032E9FB85}">
      <dgm:prSet/>
      <dgm:spPr/>
      <dgm:t>
        <a:bodyPr/>
        <a:lstStyle/>
        <a:p>
          <a:r>
            <a:rPr lang="fr-FR" dirty="0"/>
            <a:t>Lingua è Cultura</a:t>
          </a:r>
        </a:p>
      </dgm:t>
    </dgm:pt>
    <dgm:pt modelId="{8BE64AF8-3234-4A98-A2B2-60566CD5D1A1}" type="parTrans" cxnId="{194497CA-4529-4334-AD80-80B35BAF4D38}">
      <dgm:prSet/>
      <dgm:spPr/>
      <dgm:t>
        <a:bodyPr/>
        <a:lstStyle/>
        <a:p>
          <a:endParaRPr lang="fr-FR"/>
        </a:p>
      </dgm:t>
    </dgm:pt>
    <dgm:pt modelId="{7AEB8DF6-BA37-48D6-BA98-0D0A2919B979}" type="sibTrans" cxnId="{194497CA-4529-4334-AD80-80B35BAF4D38}">
      <dgm:prSet/>
      <dgm:spPr/>
      <dgm:t>
        <a:bodyPr/>
        <a:lstStyle/>
        <a:p>
          <a:endParaRPr lang="fr-FR"/>
        </a:p>
      </dgm:t>
    </dgm:pt>
    <dgm:pt modelId="{6EF15FF1-3BA3-4563-8E78-46A6A352278F}">
      <dgm:prSet/>
      <dgm:spPr/>
      <dgm:t>
        <a:bodyPr/>
        <a:lstStyle/>
        <a:p>
          <a:r>
            <a:rPr lang="fr-FR" dirty="0"/>
            <a:t>ESS, insertion et emplois</a:t>
          </a:r>
        </a:p>
      </dgm:t>
    </dgm:pt>
    <dgm:pt modelId="{63C9C120-DDF0-4023-BE85-EDD291336312}" type="parTrans" cxnId="{4E948EEA-B3FC-46E6-8EB8-AF1DBAB3FB53}">
      <dgm:prSet/>
      <dgm:spPr/>
      <dgm:t>
        <a:bodyPr/>
        <a:lstStyle/>
        <a:p>
          <a:endParaRPr lang="fr-FR"/>
        </a:p>
      </dgm:t>
    </dgm:pt>
    <dgm:pt modelId="{2CFB3FC8-F488-4CC7-83AA-38B17A6E4AD2}" type="sibTrans" cxnId="{4E948EEA-B3FC-46E6-8EB8-AF1DBAB3FB53}">
      <dgm:prSet/>
      <dgm:spPr/>
      <dgm:t>
        <a:bodyPr/>
        <a:lstStyle/>
        <a:p>
          <a:endParaRPr lang="fr-FR"/>
        </a:p>
      </dgm:t>
    </dgm:pt>
    <dgm:pt modelId="{7ED09D54-10FC-4FF4-9AC2-23112F8B0B10}">
      <dgm:prSet/>
      <dgm:spPr/>
      <dgm:t>
        <a:bodyPr/>
        <a:lstStyle/>
        <a:p>
          <a:r>
            <a:rPr lang="fr-FR" dirty="0"/>
            <a:t>Gouvernance et action publique</a:t>
          </a:r>
        </a:p>
      </dgm:t>
    </dgm:pt>
    <dgm:pt modelId="{CF88AEEB-1DAB-42AA-A2A9-69ABF60237D8}" type="parTrans" cxnId="{A91579F0-3C01-4D07-850A-76B127712B9B}">
      <dgm:prSet/>
      <dgm:spPr/>
      <dgm:t>
        <a:bodyPr/>
        <a:lstStyle/>
        <a:p>
          <a:endParaRPr lang="fr-FR"/>
        </a:p>
      </dgm:t>
    </dgm:pt>
    <dgm:pt modelId="{1A638AF1-1751-45E8-9AFE-16A37CC79A08}" type="sibTrans" cxnId="{A91579F0-3C01-4D07-850A-76B127712B9B}">
      <dgm:prSet/>
      <dgm:spPr/>
      <dgm:t>
        <a:bodyPr/>
        <a:lstStyle/>
        <a:p>
          <a:endParaRPr lang="fr-FR"/>
        </a:p>
      </dgm:t>
    </dgm:pt>
    <dgm:pt modelId="{7BE73944-903C-430A-BA74-64FD142228A6}" type="pres">
      <dgm:prSet presAssocID="{4FC2CEE1-B4D8-428E-970E-A6122865C2B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57E102-5F81-4C2D-B5A7-1011F89C8E12}" type="pres">
      <dgm:prSet presAssocID="{64F5A36A-AE1C-4E1D-8BDE-C61C6B292C4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2CE8CD-208A-4BD3-A252-092B1A049609}" type="pres">
      <dgm:prSet presAssocID="{EB0639CB-DA08-4000-A9D2-EBD0E8EB7914}" presName="sibTrans" presStyleCnt="0"/>
      <dgm:spPr/>
    </dgm:pt>
    <dgm:pt modelId="{DA87BC8D-EA3D-4C63-88E8-D4FE1F053FCC}" type="pres">
      <dgm:prSet presAssocID="{E5CAE4C6-4BCD-4131-9D02-4399DD474F7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8AAFBE-E2F9-4C0E-AC74-F6080A91EDEE}" type="pres">
      <dgm:prSet presAssocID="{4DD2E603-E876-48D3-A83E-773B345A89FF}" presName="sibTrans" presStyleCnt="0"/>
      <dgm:spPr/>
    </dgm:pt>
    <dgm:pt modelId="{9771E760-BDB3-443A-B680-F7C389C9B774}" type="pres">
      <dgm:prSet presAssocID="{3BE66EA1-4E22-4DFA-A446-67D8EDF4ECF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B0D840-FF7C-4EB4-9789-119ACB0A3A93}" type="pres">
      <dgm:prSet presAssocID="{031B03D8-4BA6-4994-AC5B-A06224DB0228}" presName="sibTrans" presStyleCnt="0"/>
      <dgm:spPr/>
    </dgm:pt>
    <dgm:pt modelId="{41AA5EB8-9DD7-484D-9722-6981CB696DD7}" type="pres">
      <dgm:prSet presAssocID="{A3539A9B-4E15-4D01-8B94-F1EF0C04ACF6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2F52D6-9CB3-4067-A5DC-02BBE61CA03C}" type="pres">
      <dgm:prSet presAssocID="{D0D98339-5D69-4309-B17C-02F66EA92A2C}" presName="sibTrans" presStyleCnt="0"/>
      <dgm:spPr/>
    </dgm:pt>
    <dgm:pt modelId="{12FA78BD-1AC4-4F8D-8F4D-D6BDCD846DFF}" type="pres">
      <dgm:prSet presAssocID="{A239614E-EB38-4648-A560-62AFE81EF5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B162DA-4B0C-450F-87B8-A523369814B5}" type="pres">
      <dgm:prSet presAssocID="{015DA11C-E9E4-49B9-94FD-DBC782E1F1A9}" presName="sibTrans" presStyleCnt="0"/>
      <dgm:spPr/>
    </dgm:pt>
    <dgm:pt modelId="{DEB7A6BD-BFC7-4215-8900-11AB42AA5EA0}" type="pres">
      <dgm:prSet presAssocID="{CFDB4413-F42A-405A-B66E-4BD646D88EB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2C6C-1E4F-4DEF-983A-990FDE43F76B}" type="pres">
      <dgm:prSet presAssocID="{9C3DC029-3122-43ED-A8BB-2996B21BB6EA}" presName="sibTrans" presStyleCnt="0"/>
      <dgm:spPr/>
    </dgm:pt>
    <dgm:pt modelId="{70634F4F-F0DF-4ADF-B773-DEE05E8E4DBC}" type="pres">
      <dgm:prSet presAssocID="{DFE3451B-D21A-44E7-80DA-56B032E9FB8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8590ED-752C-4AEC-8CE1-9A3966126832}" type="pres">
      <dgm:prSet presAssocID="{7AEB8DF6-BA37-48D6-BA98-0D0A2919B979}" presName="sibTrans" presStyleCnt="0"/>
      <dgm:spPr/>
    </dgm:pt>
    <dgm:pt modelId="{349A10D3-71DB-4BA8-83B3-21F5B02DDBD9}" type="pres">
      <dgm:prSet presAssocID="{6EF15FF1-3BA3-4563-8E78-46A6A352278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2C34B3-58C3-4740-A54A-7475277CEC0C}" type="pres">
      <dgm:prSet presAssocID="{2CFB3FC8-F488-4CC7-83AA-38B17A6E4AD2}" presName="sibTrans" presStyleCnt="0"/>
      <dgm:spPr/>
    </dgm:pt>
    <dgm:pt modelId="{08037BB5-853B-4FCC-95FE-77A525374B1B}" type="pres">
      <dgm:prSet presAssocID="{7ED09D54-10FC-4FF4-9AC2-23112F8B0B10}" presName="node" presStyleLbl="node1" presStyleIdx="8" presStyleCnt="9" custLinFactNeighborX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6A2A55-4D8B-40BD-AA55-214E8DE3D7EE}" srcId="{4FC2CEE1-B4D8-428E-970E-A6122865C2BD}" destId="{A3539A9B-4E15-4D01-8B94-F1EF0C04ACF6}" srcOrd="3" destOrd="0" parTransId="{652C3CDD-8CE2-42B8-B2D9-5A2C9846F2F2}" sibTransId="{D0D98339-5D69-4309-B17C-02F66EA92A2C}"/>
    <dgm:cxn modelId="{DC211A04-EB83-46EB-AA5C-0EF5B863E36D}" type="presOf" srcId="{A3539A9B-4E15-4D01-8B94-F1EF0C04ACF6}" destId="{41AA5EB8-9DD7-484D-9722-6981CB696DD7}" srcOrd="0" destOrd="0" presId="urn:microsoft.com/office/officeart/2005/8/layout/default"/>
    <dgm:cxn modelId="{7F3A1FCD-8A26-4FB9-9A4B-2753503F847F}" type="presOf" srcId="{DFE3451B-D21A-44E7-80DA-56B032E9FB85}" destId="{70634F4F-F0DF-4ADF-B773-DEE05E8E4DBC}" srcOrd="0" destOrd="0" presId="urn:microsoft.com/office/officeart/2005/8/layout/default"/>
    <dgm:cxn modelId="{4E948EEA-B3FC-46E6-8EB8-AF1DBAB3FB53}" srcId="{4FC2CEE1-B4D8-428E-970E-A6122865C2BD}" destId="{6EF15FF1-3BA3-4563-8E78-46A6A352278F}" srcOrd="7" destOrd="0" parTransId="{63C9C120-DDF0-4023-BE85-EDD291336312}" sibTransId="{2CFB3FC8-F488-4CC7-83AA-38B17A6E4AD2}"/>
    <dgm:cxn modelId="{3041EE04-B50B-40C8-B1FD-8E33481FC127}" type="presOf" srcId="{CFDB4413-F42A-405A-B66E-4BD646D88EBF}" destId="{DEB7A6BD-BFC7-4215-8900-11AB42AA5EA0}" srcOrd="0" destOrd="0" presId="urn:microsoft.com/office/officeart/2005/8/layout/default"/>
    <dgm:cxn modelId="{8727587A-1FEC-4382-9F0E-80300D1E82FA}" srcId="{4FC2CEE1-B4D8-428E-970E-A6122865C2BD}" destId="{E5CAE4C6-4BCD-4131-9D02-4399DD474F72}" srcOrd="1" destOrd="0" parTransId="{3CCA7522-5391-4773-8A4A-BE7702247BBF}" sibTransId="{4DD2E603-E876-48D3-A83E-773B345A89FF}"/>
    <dgm:cxn modelId="{8D12633E-22BC-43DF-920A-DC2DBC3160D4}" type="presOf" srcId="{7ED09D54-10FC-4FF4-9AC2-23112F8B0B10}" destId="{08037BB5-853B-4FCC-95FE-77A525374B1B}" srcOrd="0" destOrd="0" presId="urn:microsoft.com/office/officeart/2005/8/layout/default"/>
    <dgm:cxn modelId="{194497CA-4529-4334-AD80-80B35BAF4D38}" srcId="{4FC2CEE1-B4D8-428E-970E-A6122865C2BD}" destId="{DFE3451B-D21A-44E7-80DA-56B032E9FB85}" srcOrd="6" destOrd="0" parTransId="{8BE64AF8-3234-4A98-A2B2-60566CD5D1A1}" sibTransId="{7AEB8DF6-BA37-48D6-BA98-0D0A2919B979}"/>
    <dgm:cxn modelId="{231DD17E-82B0-4387-B6F2-73DB09F3A135}" srcId="{4FC2CEE1-B4D8-428E-970E-A6122865C2BD}" destId="{A239614E-EB38-4648-A560-62AFE81EF5DA}" srcOrd="4" destOrd="0" parTransId="{C6528916-6769-40EB-839C-E47ECC916AE2}" sibTransId="{015DA11C-E9E4-49B9-94FD-DBC782E1F1A9}"/>
    <dgm:cxn modelId="{3ADC29C9-D85F-48BD-AFFA-322C7A775257}" type="presOf" srcId="{3BE66EA1-4E22-4DFA-A446-67D8EDF4ECF4}" destId="{9771E760-BDB3-443A-B680-F7C389C9B774}" srcOrd="0" destOrd="0" presId="urn:microsoft.com/office/officeart/2005/8/layout/default"/>
    <dgm:cxn modelId="{A91579F0-3C01-4D07-850A-76B127712B9B}" srcId="{4FC2CEE1-B4D8-428E-970E-A6122865C2BD}" destId="{7ED09D54-10FC-4FF4-9AC2-23112F8B0B10}" srcOrd="8" destOrd="0" parTransId="{CF88AEEB-1DAB-42AA-A2A9-69ABF60237D8}" sibTransId="{1A638AF1-1751-45E8-9AFE-16A37CC79A08}"/>
    <dgm:cxn modelId="{D102A9AF-8347-418D-8456-F7F42DC64702}" type="presOf" srcId="{A239614E-EB38-4648-A560-62AFE81EF5DA}" destId="{12FA78BD-1AC4-4F8D-8F4D-D6BDCD846DFF}" srcOrd="0" destOrd="0" presId="urn:microsoft.com/office/officeart/2005/8/layout/default"/>
    <dgm:cxn modelId="{F541896D-18AF-4232-8235-94FB1E552C92}" srcId="{4FC2CEE1-B4D8-428E-970E-A6122865C2BD}" destId="{64F5A36A-AE1C-4E1D-8BDE-C61C6B292C45}" srcOrd="0" destOrd="0" parTransId="{F66325AF-4530-4379-AA4F-5E49EEC35E37}" sibTransId="{EB0639CB-DA08-4000-A9D2-EBD0E8EB7914}"/>
    <dgm:cxn modelId="{0092CCC5-EC87-43DA-B784-07C92307865A}" type="presOf" srcId="{E5CAE4C6-4BCD-4131-9D02-4399DD474F72}" destId="{DA87BC8D-EA3D-4C63-88E8-D4FE1F053FCC}" srcOrd="0" destOrd="0" presId="urn:microsoft.com/office/officeart/2005/8/layout/default"/>
    <dgm:cxn modelId="{EC04079C-BD07-4522-B1B2-3544EF51A8EB}" srcId="{4FC2CEE1-B4D8-428E-970E-A6122865C2BD}" destId="{3BE66EA1-4E22-4DFA-A446-67D8EDF4ECF4}" srcOrd="2" destOrd="0" parTransId="{56FD612F-91FD-45CB-B7B1-EC6670BF7473}" sibTransId="{031B03D8-4BA6-4994-AC5B-A06224DB0228}"/>
    <dgm:cxn modelId="{F72CAEA1-C3B3-482C-A60A-EB73C79902E4}" type="presOf" srcId="{4FC2CEE1-B4D8-428E-970E-A6122865C2BD}" destId="{7BE73944-903C-430A-BA74-64FD142228A6}" srcOrd="0" destOrd="0" presId="urn:microsoft.com/office/officeart/2005/8/layout/default"/>
    <dgm:cxn modelId="{22409FEF-DAD1-4DCA-A568-A3527617BCD2}" type="presOf" srcId="{64F5A36A-AE1C-4E1D-8BDE-C61C6B292C45}" destId="{1B57E102-5F81-4C2D-B5A7-1011F89C8E12}" srcOrd="0" destOrd="0" presId="urn:microsoft.com/office/officeart/2005/8/layout/default"/>
    <dgm:cxn modelId="{12726F20-80E3-4A0C-8810-94F7058CC50B}" type="presOf" srcId="{6EF15FF1-3BA3-4563-8E78-46A6A352278F}" destId="{349A10D3-71DB-4BA8-83B3-21F5B02DDBD9}" srcOrd="0" destOrd="0" presId="urn:microsoft.com/office/officeart/2005/8/layout/default"/>
    <dgm:cxn modelId="{168FD217-7FC0-4796-80D2-BB94B7AB2D91}" srcId="{4FC2CEE1-B4D8-428E-970E-A6122865C2BD}" destId="{CFDB4413-F42A-405A-B66E-4BD646D88EBF}" srcOrd="5" destOrd="0" parTransId="{71A07900-A93A-41BB-B9E2-97A2247ECA30}" sibTransId="{9C3DC029-3122-43ED-A8BB-2996B21BB6EA}"/>
    <dgm:cxn modelId="{9DBEA2E0-8D0E-4B53-BA8C-9D76EBA7ED6A}" type="presParOf" srcId="{7BE73944-903C-430A-BA74-64FD142228A6}" destId="{1B57E102-5F81-4C2D-B5A7-1011F89C8E12}" srcOrd="0" destOrd="0" presId="urn:microsoft.com/office/officeart/2005/8/layout/default"/>
    <dgm:cxn modelId="{21A60745-F34B-47E7-B8B2-22ADEF3DD6A6}" type="presParOf" srcId="{7BE73944-903C-430A-BA74-64FD142228A6}" destId="{F52CE8CD-208A-4BD3-A252-092B1A049609}" srcOrd="1" destOrd="0" presId="urn:microsoft.com/office/officeart/2005/8/layout/default"/>
    <dgm:cxn modelId="{5CC1FE3F-D786-479B-8907-8A8D4C0C1299}" type="presParOf" srcId="{7BE73944-903C-430A-BA74-64FD142228A6}" destId="{DA87BC8D-EA3D-4C63-88E8-D4FE1F053FCC}" srcOrd="2" destOrd="0" presId="urn:microsoft.com/office/officeart/2005/8/layout/default"/>
    <dgm:cxn modelId="{190E5167-3C3C-4B9E-89E6-6CA37579B32E}" type="presParOf" srcId="{7BE73944-903C-430A-BA74-64FD142228A6}" destId="{708AAFBE-E2F9-4C0E-AC74-F6080A91EDEE}" srcOrd="3" destOrd="0" presId="urn:microsoft.com/office/officeart/2005/8/layout/default"/>
    <dgm:cxn modelId="{76886EDE-F138-43A3-841F-01732D8CDC82}" type="presParOf" srcId="{7BE73944-903C-430A-BA74-64FD142228A6}" destId="{9771E760-BDB3-443A-B680-F7C389C9B774}" srcOrd="4" destOrd="0" presId="urn:microsoft.com/office/officeart/2005/8/layout/default"/>
    <dgm:cxn modelId="{6761B898-AB1F-4C6E-A49E-7D554E0E2FA7}" type="presParOf" srcId="{7BE73944-903C-430A-BA74-64FD142228A6}" destId="{CAB0D840-FF7C-4EB4-9789-119ACB0A3A93}" srcOrd="5" destOrd="0" presId="urn:microsoft.com/office/officeart/2005/8/layout/default"/>
    <dgm:cxn modelId="{51229E12-4305-417E-860E-EE87DCBE244A}" type="presParOf" srcId="{7BE73944-903C-430A-BA74-64FD142228A6}" destId="{41AA5EB8-9DD7-484D-9722-6981CB696DD7}" srcOrd="6" destOrd="0" presId="urn:microsoft.com/office/officeart/2005/8/layout/default"/>
    <dgm:cxn modelId="{DA6A3011-89AA-4D69-AAB0-C6FFE794E6ED}" type="presParOf" srcId="{7BE73944-903C-430A-BA74-64FD142228A6}" destId="{EC2F52D6-9CB3-4067-A5DC-02BBE61CA03C}" srcOrd="7" destOrd="0" presId="urn:microsoft.com/office/officeart/2005/8/layout/default"/>
    <dgm:cxn modelId="{0CDB261A-5FAD-4783-B37D-EA098C77210D}" type="presParOf" srcId="{7BE73944-903C-430A-BA74-64FD142228A6}" destId="{12FA78BD-1AC4-4F8D-8F4D-D6BDCD846DFF}" srcOrd="8" destOrd="0" presId="urn:microsoft.com/office/officeart/2005/8/layout/default"/>
    <dgm:cxn modelId="{7D5FB9B1-3BE4-4B73-A116-C1D899F93457}" type="presParOf" srcId="{7BE73944-903C-430A-BA74-64FD142228A6}" destId="{07B162DA-4B0C-450F-87B8-A523369814B5}" srcOrd="9" destOrd="0" presId="urn:microsoft.com/office/officeart/2005/8/layout/default"/>
    <dgm:cxn modelId="{4327D792-9EC6-44B4-A491-E90AAF8CFE48}" type="presParOf" srcId="{7BE73944-903C-430A-BA74-64FD142228A6}" destId="{DEB7A6BD-BFC7-4215-8900-11AB42AA5EA0}" srcOrd="10" destOrd="0" presId="urn:microsoft.com/office/officeart/2005/8/layout/default"/>
    <dgm:cxn modelId="{13F29663-CEAC-48DE-A90A-63738B313E04}" type="presParOf" srcId="{7BE73944-903C-430A-BA74-64FD142228A6}" destId="{8B962C6C-1E4F-4DEF-983A-990FDE43F76B}" srcOrd="11" destOrd="0" presId="urn:microsoft.com/office/officeart/2005/8/layout/default"/>
    <dgm:cxn modelId="{D5285602-EA28-4FA0-95FC-BE46B090FE56}" type="presParOf" srcId="{7BE73944-903C-430A-BA74-64FD142228A6}" destId="{70634F4F-F0DF-4ADF-B773-DEE05E8E4DBC}" srcOrd="12" destOrd="0" presId="urn:microsoft.com/office/officeart/2005/8/layout/default"/>
    <dgm:cxn modelId="{D6E53ACA-295D-4750-8177-E70C670AD486}" type="presParOf" srcId="{7BE73944-903C-430A-BA74-64FD142228A6}" destId="{9E8590ED-752C-4AEC-8CE1-9A3966126832}" srcOrd="13" destOrd="0" presId="urn:microsoft.com/office/officeart/2005/8/layout/default"/>
    <dgm:cxn modelId="{D49F9B82-4654-4BB8-A410-4C4AAC3B63CF}" type="presParOf" srcId="{7BE73944-903C-430A-BA74-64FD142228A6}" destId="{349A10D3-71DB-4BA8-83B3-21F5B02DDBD9}" srcOrd="14" destOrd="0" presId="urn:microsoft.com/office/officeart/2005/8/layout/default"/>
    <dgm:cxn modelId="{818E6469-686F-4F65-828A-2FD7D1B66F1A}" type="presParOf" srcId="{7BE73944-903C-430A-BA74-64FD142228A6}" destId="{1E2C34B3-58C3-4740-A54A-7475277CEC0C}" srcOrd="15" destOrd="0" presId="urn:microsoft.com/office/officeart/2005/8/layout/default"/>
    <dgm:cxn modelId="{6101C669-33BD-412B-83DC-92EEB0A3917F}" type="presParOf" srcId="{7BE73944-903C-430A-BA74-64FD142228A6}" destId="{08037BB5-853B-4FCC-95FE-77A525374B1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7E102-5F81-4C2D-B5A7-1011F89C8E12}">
      <dsp:nvSpPr>
        <dsp:cNvPr id="0" name=""/>
        <dsp:cNvSpPr/>
      </dsp:nvSpPr>
      <dsp:spPr>
        <a:xfrm>
          <a:off x="148286" y="3009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Action économique dans les territoires</a:t>
          </a:r>
        </a:p>
      </dsp:txBody>
      <dsp:txXfrm>
        <a:off x="148286" y="3009"/>
        <a:ext cx="2279911" cy="1367946"/>
      </dsp:txXfrm>
    </dsp:sp>
    <dsp:sp modelId="{DA87BC8D-EA3D-4C63-88E8-D4FE1F053FCC}">
      <dsp:nvSpPr>
        <dsp:cNvPr id="0" name=""/>
        <dsp:cNvSpPr/>
      </dsp:nvSpPr>
      <dsp:spPr>
        <a:xfrm>
          <a:off x="2656189" y="3009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Financement des entreprises</a:t>
          </a:r>
        </a:p>
      </dsp:txBody>
      <dsp:txXfrm>
        <a:off x="2656189" y="3009"/>
        <a:ext cx="2279911" cy="1367946"/>
      </dsp:txXfrm>
    </dsp:sp>
    <dsp:sp modelId="{9771E760-BDB3-443A-B680-F7C389C9B774}">
      <dsp:nvSpPr>
        <dsp:cNvPr id="0" name=""/>
        <dsp:cNvSpPr/>
      </dsp:nvSpPr>
      <dsp:spPr>
        <a:xfrm>
          <a:off x="5164092" y="3009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Innovation</a:t>
          </a:r>
        </a:p>
      </dsp:txBody>
      <dsp:txXfrm>
        <a:off x="5164092" y="3009"/>
        <a:ext cx="2279911" cy="1367946"/>
      </dsp:txXfrm>
    </dsp:sp>
    <dsp:sp modelId="{41AA5EB8-9DD7-484D-9722-6981CB696DD7}">
      <dsp:nvSpPr>
        <dsp:cNvPr id="0" name=""/>
        <dsp:cNvSpPr/>
      </dsp:nvSpPr>
      <dsp:spPr>
        <a:xfrm>
          <a:off x="148286" y="1598947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Eco-systèmes productifs</a:t>
          </a:r>
        </a:p>
      </dsp:txBody>
      <dsp:txXfrm>
        <a:off x="148286" y="1598947"/>
        <a:ext cx="2279911" cy="1367946"/>
      </dsp:txXfrm>
    </dsp:sp>
    <dsp:sp modelId="{12FA78BD-1AC4-4F8D-8F4D-D6BDCD846DFF}">
      <dsp:nvSpPr>
        <dsp:cNvPr id="0" name=""/>
        <dsp:cNvSpPr/>
      </dsp:nvSpPr>
      <dsp:spPr>
        <a:xfrm>
          <a:off x="2656189" y="1598947"/>
          <a:ext cx="2279911" cy="13679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Foncier, immobilier économique et accompagnement de l’économie de proximité</a:t>
          </a:r>
        </a:p>
      </dsp:txBody>
      <dsp:txXfrm>
        <a:off x="2656189" y="1598947"/>
        <a:ext cx="2279911" cy="1367946"/>
      </dsp:txXfrm>
    </dsp:sp>
    <dsp:sp modelId="{DEB7A6BD-BFC7-4215-8900-11AB42AA5EA0}">
      <dsp:nvSpPr>
        <dsp:cNvPr id="0" name=""/>
        <dsp:cNvSpPr/>
      </dsp:nvSpPr>
      <dsp:spPr>
        <a:xfrm>
          <a:off x="5164092" y="1598947"/>
          <a:ext cx="2279911" cy="13679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Coopération transfrontalière, attractivité &amp; Rayonnement</a:t>
          </a:r>
        </a:p>
      </dsp:txBody>
      <dsp:txXfrm>
        <a:off x="5164092" y="1598947"/>
        <a:ext cx="2279911" cy="1367946"/>
      </dsp:txXfrm>
    </dsp:sp>
    <dsp:sp modelId="{70634F4F-F0DF-4ADF-B773-DEE05E8E4DBC}">
      <dsp:nvSpPr>
        <dsp:cNvPr id="0" name=""/>
        <dsp:cNvSpPr/>
      </dsp:nvSpPr>
      <dsp:spPr>
        <a:xfrm>
          <a:off x="148286" y="3194885"/>
          <a:ext cx="2279911" cy="13679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Lingua è Cultura</a:t>
          </a:r>
        </a:p>
      </dsp:txBody>
      <dsp:txXfrm>
        <a:off x="148286" y="3194885"/>
        <a:ext cx="2279911" cy="1367946"/>
      </dsp:txXfrm>
    </dsp:sp>
    <dsp:sp modelId="{349A10D3-71DB-4BA8-83B3-21F5B02DDBD9}">
      <dsp:nvSpPr>
        <dsp:cNvPr id="0" name=""/>
        <dsp:cNvSpPr/>
      </dsp:nvSpPr>
      <dsp:spPr>
        <a:xfrm>
          <a:off x="2656189" y="3194885"/>
          <a:ext cx="2279911" cy="13679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ESS, insertion et emplois</a:t>
          </a:r>
        </a:p>
      </dsp:txBody>
      <dsp:txXfrm>
        <a:off x="2656189" y="3194885"/>
        <a:ext cx="2279911" cy="1367946"/>
      </dsp:txXfrm>
    </dsp:sp>
    <dsp:sp modelId="{08037BB5-853B-4FCC-95FE-77A525374B1B}">
      <dsp:nvSpPr>
        <dsp:cNvPr id="0" name=""/>
        <dsp:cNvSpPr/>
      </dsp:nvSpPr>
      <dsp:spPr>
        <a:xfrm>
          <a:off x="5164092" y="3194885"/>
          <a:ext cx="2279911" cy="13679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/>
            <a:t>Gouvernance et action publique</a:t>
          </a:r>
        </a:p>
      </dsp:txBody>
      <dsp:txXfrm>
        <a:off x="5164092" y="3194885"/>
        <a:ext cx="2279911" cy="136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86298-E9AB-CD43-B178-C2D9FE8941A0}" type="datetimeFigureOut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0C4F1-0257-3E46-B4A8-EBEA5C3E34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906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75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Enjeu 1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animations, aides aux commerçants, etc…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1b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cœur de villes, etc…</a:t>
            </a:r>
          </a:p>
          <a:p>
            <a:r>
              <a:rPr lang="fr-FR" sz="18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 :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espace de coworking, programme de ZA au niveau régional, etc…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980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1 :Appels à projet intégrant systématiquement des clauses écologiques, outils financiers dédiés au soutien à la transition </a:t>
            </a:r>
          </a:p>
          <a:p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Poursuite et renforcement des actions de type ORELI, actions de sensibilisation à la consommation durable, etc…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réduire la dépendance au fioul en développant les énergies solaires, possibilités d’améliorer l’efficacité de la production hydro-électrique, envisager des parcs éoliens ? </a:t>
            </a:r>
            <a:endParaRPr lang="fr-FR" sz="1200" dirty="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2: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d’une réforme fiscale pour obtenir des recettes de TVA territorialisées, chercher à obtenir plus de financements publics nationaux (PIA, etc…) ou européens en améliorant la capacité collective des acteurs à se positionner sur des projets d’envergure, etc…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278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Enjeu 3: </a:t>
            </a: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professionnelle pour les salariés, primes temporaires pour inciter les chômeurs à accepter certains emplois, favoriser la mobilité transfrontalière des salariés, emplois qualifiés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Enjeu 3b : formation des publics fragiles, information sur les secteurs porteurs, domaines à privilégier, etc…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80C4F1-0257-3E46-B4A8-EBEA5C3E344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9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41C799-F89F-554F-BE2A-2FF90E040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7728984-DB20-F24D-BD95-7629D38BA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0C07123-947C-4C45-9135-31EFB5659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D7F-311C-2F4C-9DC9-347A05B661BF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0A9730-5479-9640-A526-575872FB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1AA671C-D011-0A45-B99C-E81A2A2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34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E52ACB-1931-314D-85ED-1B7AC0CF7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6C912AB-2B6A-1045-A7B0-6B9693C6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14C3AD-27D3-0845-A2FE-E9A7D7E19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CC44-AAF4-9943-BB7B-25E595EC027D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D753955-9CDD-5D40-9B61-31A04BC5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30781D-6021-AE4B-BE7D-82CD4738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5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7F65DF0-89BA-654A-B9C0-9E64C33E2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4EBE9D15-9E18-E743-968A-9BCE155B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79FAFFE-FACE-A342-9948-28A4ADA2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62C83-462A-0749-AFEC-243490C88AA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EF2E888-9133-634A-9CF9-66C24EA7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1EEF55-6344-2248-BA83-2B14067C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2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1C9774-72D6-0142-9687-20A662083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3CD2A16-4B75-5140-989E-323F84FFE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C2E23AB-F70F-AD48-A6BF-7195C9FED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90C0-388F-A04C-9FA5-54D6A72679F9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88484C0-7270-304E-A2B1-7EF01329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4BB354C-5A28-1141-B3ED-3AA653BF7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09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ED7B1E-27B6-1943-9322-BBA8FF2DD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A50BAA6-2E86-CC43-B73D-F10C3636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E7F850-F840-3D4E-B95C-616CC62C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32CB-083E-CB47-93C7-892239F19E67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B56F1E0-44B6-BF47-97B8-62138163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C99454-2397-824E-B91C-939DE741C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83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E132398-5565-1745-B451-507E79CE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B259064-6E4A-8442-AA76-7D32C66BC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86644A-9C3A-1D4C-B7A5-6A4A8AC1E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ED0F083-34D5-7143-8106-D61B6BA2B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587D2-F787-D34D-BA98-C46F53EBA88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E6E0DFF-93D6-B247-9972-19AA814C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ED4FD1E-3731-BD45-8D74-34F64765F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36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48E96F3-D3C0-1945-A1B1-2BFEE9DE2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CBA2670-E893-684A-A9F5-4B54E6B1A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99F21B3-E3F9-A047-AE80-59FC1C08D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83CD857-5A5A-CA46-992E-79F242EA1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D2CB71E-D91C-7947-BBC3-436E70C35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445DCCA-9E47-3146-952D-D9B052EE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75A0-A0FA-2248-BD49-BED8C51D492C}" type="datetime1">
              <a:rPr lang="fr-FR" smtClean="0"/>
              <a:t>20/04/2022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51BA3A61-FDFB-2046-B1D6-AA69B7A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DF3C3DA-7AC3-AE40-A5DC-486377C5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6AD5CD-D6AD-0E4E-B4AB-9A0442EB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4163E9E4-5139-5746-9D56-3B074446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99D1-47B4-AE49-ACBA-AC631929590E}" type="datetime1">
              <a:rPr lang="fr-FR" smtClean="0"/>
              <a:t>20/04/2022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A2984C2-F5D6-B34C-BF0C-04D97096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4D5F51F-02B9-E047-9879-3325C1443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278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B2A3889C-48AC-584A-BEC9-7AD91EC5C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42BDA-F475-624A-B5AA-2C5486F8ED79}" type="datetime1">
              <a:rPr lang="fr-FR" smtClean="0"/>
              <a:t>20/04/2022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C2AA2B79-FA6C-A643-AABD-598C04887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0D109D8-A541-E840-AAF4-E37E659A1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53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9AC1AF-EB00-D54B-A9CF-64A77469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2BE9A6-6B57-E74A-AA93-BCCF1791D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B216466-F255-A647-B926-A59043A33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8F5CCA2-5B63-F44A-A52F-29EF19E8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4237-8D8A-484E-9966-FA0A766CE328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56E318-836C-B545-9964-46A5FF26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604F9B4-481E-9B4F-BD4C-D61E3FEA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7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88A85A-94BD-894F-B5F9-0DE68CB96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E8315F-13DE-5E45-8817-8A7E6BB98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6DCC38F-030F-394B-B70A-0053FDB4F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D9153BE-F184-534E-B957-B48EC4E72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07137-D2E2-F348-BF6A-597F8B51EA59}" type="datetime1">
              <a:rPr lang="fr-FR" smtClean="0"/>
              <a:t>20/04/2022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6D2E95B-A7D6-164F-9CDB-A1823977A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Agence de Développement Économique de la Corse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224460F7-DBDA-3247-A804-0E5DEEF0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11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9776AAF-B404-5147-A374-351A0E23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163A2F5-6C12-5E40-904F-A9974C13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57333BC-0EDB-B141-96D8-DC0060E15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E549-16CB-0941-8B51-399B3BB9CD5B}" type="datetime1">
              <a:rPr lang="fr-FR" smtClean="0"/>
              <a:t>20/04/2022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05A04DA-F28C-A34B-A6A8-12E3BABB3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Agence de Développement Économique de la Corse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1D7FB45-6F4F-6841-AF4A-2435917F4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E4B26-2760-9547-AA7C-E08873686D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6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C2B882E-18F2-EA4C-9735-3EB0FA23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7859" y="28147"/>
            <a:ext cx="5593492" cy="2929195"/>
          </a:xfrm>
        </p:spPr>
        <p:txBody>
          <a:bodyPr anchor="b" anchorCtr="0">
            <a:normAutofit/>
          </a:bodyPr>
          <a:lstStyle/>
          <a:p>
            <a:pPr algn="l"/>
            <a:r>
              <a:rPr lang="fr-FR" sz="3200" b="1" dirty="0">
                <a:solidFill>
                  <a:schemeClr val="bg1"/>
                </a:solidFill>
                <a:latin typeface="Gotham HTF Black" pitchFamily="2" charset="77"/>
              </a:rPr>
              <a:t>Révision du Schéma Régional de Développement Économique, d’Innovation et d’Internationalisation (SRDE2I)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67F0A39-099C-3E4B-9823-6890D19C5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859" y="3713584"/>
            <a:ext cx="4341341" cy="194581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Séminaire thématique : </a:t>
            </a:r>
          </a:p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Foncier, immobilier économique et accompagnement de l’économie de proximité</a:t>
            </a:r>
          </a:p>
          <a:p>
            <a:pPr algn="l"/>
            <a:endParaRPr lang="fr-FR" b="1" dirty="0">
              <a:solidFill>
                <a:schemeClr val="bg1"/>
              </a:solidFill>
              <a:latin typeface="Nunito" pitchFamily="2" charset="77"/>
            </a:endParaRPr>
          </a:p>
          <a:p>
            <a:pPr algn="l"/>
            <a:r>
              <a:rPr lang="fr-FR" sz="3000" b="1" dirty="0">
                <a:solidFill>
                  <a:schemeClr val="bg1"/>
                </a:solidFill>
                <a:latin typeface="Nunito" pitchFamily="2" charset="77"/>
              </a:rPr>
              <a:t>Lundi 28 mars 2022</a:t>
            </a:r>
          </a:p>
        </p:txBody>
      </p:sp>
    </p:spTree>
    <p:extLst>
      <p:ext uri="{BB962C8B-B14F-4D97-AF65-F5344CB8AC3E}">
        <p14:creationId xmlns:p14="http://schemas.microsoft.com/office/powerpoint/2010/main" val="164733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266170" cy="4927583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1 : Accompagner la transition écologique et développer une stratégie d’autonomie énergétique (40 min)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Comment concilier transition écologique et développement des entreprises corses ?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Quelles actions pour la transition écologique dans la société ?	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actions envisageables et/ou prioritaires dans le domaine de l’énergie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marges de manœuvre ?</a:t>
            </a:r>
            <a:endParaRPr lang="fr-FR" sz="2000" b="1" i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2 : De nouvelles ressources pour financer le développement économique (30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stratégies et quels outils nouveaux peut-on envisager pour obtenir des 	ressources supplémentaires ?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</a:t>
            </a: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9174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792"/>
            <a:ext cx="11015951" cy="513038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717550" indent="-514350">
              <a:buFont typeface="+mj-lt"/>
              <a:buAutoNum type="romanLcPeriod" startAt="2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transversaux</a:t>
            </a:r>
          </a:p>
          <a:p>
            <a:pPr marL="0" indent="0">
              <a:buNone/>
            </a:pPr>
            <a:r>
              <a:rPr lang="fr-FR" sz="1800" b="1" dirty="0">
                <a:solidFill>
                  <a:srgbClr val="1A7C9D"/>
                </a:solidFill>
                <a:latin typeface="Nunito SemiBold" pitchFamily="2" charset="77"/>
              </a:rPr>
              <a:t>Enjeu 3 : Soutenir l’emploi et satisfaire la demande de travail des entreprises (30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solutions </a:t>
            </a: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pour satisfaire les besoins de main d’œuvre des entreprises tout 	en réduisant le chômage ?</a:t>
            </a: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les actions prioritaires à mener en matière d’insertion et d’emploi ? </a:t>
            </a:r>
          </a:p>
          <a:p>
            <a:pPr marL="0" indent="0">
              <a:buNone/>
            </a:pPr>
            <a:endParaRPr lang="fr-FR" sz="1800" b="1" dirty="0">
              <a:solidFill>
                <a:srgbClr val="1A7C9D"/>
              </a:solidFill>
              <a:latin typeface="Nunito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9555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6511"/>
            <a:ext cx="10515600" cy="5202341"/>
          </a:xfrm>
        </p:spPr>
        <p:txBody>
          <a:bodyPr>
            <a:normAutofit/>
          </a:bodyPr>
          <a:lstStyle/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compléments d’information / demandes de précision</a:t>
            </a:r>
          </a:p>
          <a:p>
            <a:pPr marL="534988" indent="-358775">
              <a:buClr>
                <a:srgbClr val="1A7C9D"/>
              </a:buClr>
            </a:pPr>
            <a:r>
              <a: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Les autres suggestions / propositions pour la révision du SRDEII (autres thèmes, gouvernance, pilotage,…)</a:t>
            </a: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possibilité de participer à la grande consultation citoyenne (jusqu’au 17 avril), à partir du site de l’ADEC</a:t>
            </a:r>
          </a:p>
          <a:p>
            <a:pPr marL="176213" indent="0" algn="ctr">
              <a:buClr>
                <a:srgbClr val="1A7C9D"/>
              </a:buClr>
              <a:buNone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https://www.adec.corsica/</a:t>
            </a:r>
          </a:p>
          <a:p>
            <a:pPr marL="176213" indent="0">
              <a:buClr>
                <a:srgbClr val="1A7C9D"/>
              </a:buClr>
              <a:buNone/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calendrier</a:t>
            </a: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Omessa : mercredi 13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Figari : vendredi 15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Vico : mercredi 20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77887" indent="-342900">
              <a:buClr>
                <a:srgbClr val="1A7C9D"/>
              </a:buClr>
              <a:buFont typeface="Wingdings" panose="05000000000000000000" pitchFamily="2" charset="2"/>
              <a:buChar char="ü"/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Ile-rousse : vendredi 22 avril de 9h30 à </a:t>
            </a:r>
            <a:r>
              <a:rPr lang="fr-F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12h00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34988" indent="-358775">
              <a:buClr>
                <a:srgbClr val="1A7C9D"/>
              </a:buClr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3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895350" indent="-360363">
              <a:buFont typeface="Wingdings" panose="05000000000000000000" pitchFamily="2" charset="2"/>
              <a:buChar char="ü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77542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24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3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Conclusion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12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xmlns="" id="{2C00E67B-671F-4897-B47C-62E9901C50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185693"/>
              </p:ext>
            </p:extLst>
          </p:nvPr>
        </p:nvGraphicFramePr>
        <p:xfrm>
          <a:off x="556161" y="1287006"/>
          <a:ext cx="11079677" cy="4921279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76242">
                  <a:extLst>
                    <a:ext uri="{9D8B030D-6E8A-4147-A177-3AD203B41FA5}">
                      <a16:colId xmlns:a16="http://schemas.microsoft.com/office/drawing/2014/main" xmlns="" val="1439130803"/>
                    </a:ext>
                  </a:extLst>
                </a:gridCol>
                <a:gridCol w="2712520">
                  <a:extLst>
                    <a:ext uri="{9D8B030D-6E8A-4147-A177-3AD203B41FA5}">
                      <a16:colId xmlns:a16="http://schemas.microsoft.com/office/drawing/2014/main" xmlns="" val="1396166572"/>
                    </a:ext>
                  </a:extLst>
                </a:gridCol>
                <a:gridCol w="2889729">
                  <a:extLst>
                    <a:ext uri="{9D8B030D-6E8A-4147-A177-3AD203B41FA5}">
                      <a16:colId xmlns:a16="http://schemas.microsoft.com/office/drawing/2014/main" xmlns="" val="798562363"/>
                    </a:ext>
                  </a:extLst>
                </a:gridCol>
                <a:gridCol w="2701186">
                  <a:extLst>
                    <a:ext uri="{9D8B030D-6E8A-4147-A177-3AD203B41FA5}">
                      <a16:colId xmlns:a16="http://schemas.microsoft.com/office/drawing/2014/main" xmlns="" val="3053341446"/>
                    </a:ext>
                  </a:extLst>
                </a:gridCol>
              </a:tblGrid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Axes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/ heure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Conseiller exécutif ou élu membre de l'AC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Technicien issu des services (ADEC/ATC/OTC/</a:t>
                      </a:r>
                      <a:r>
                        <a:rPr lang="fr-FR" sz="1400" u="none" strike="noStrike" dirty="0" err="1">
                          <a:effectLst/>
                        </a:rPr>
                        <a:t>CdC</a:t>
                      </a:r>
                      <a:r>
                        <a:rPr lang="fr-FR" sz="1400" u="none" strike="noStrike" dirty="0">
                          <a:effectLst/>
                        </a:rPr>
                        <a:t>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07286780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Action économique dans les territoires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29 mars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Cathy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Cognetti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Lesia</a:t>
                      </a:r>
                      <a:r>
                        <a:rPr lang="fr-FR" sz="1400" u="none" strike="noStrike" dirty="0">
                          <a:effectLst/>
                        </a:rPr>
                        <a:t> </a:t>
                      </a:r>
                      <a:r>
                        <a:rPr lang="fr-FR" sz="1400" u="none" strike="noStrike" dirty="0" err="1">
                          <a:effectLst/>
                        </a:rPr>
                        <a:t>Sargentini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8261208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Financement des entreprises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Mardi 12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avril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14h00-17h00</a:t>
                      </a:r>
                      <a:endParaRPr lang="fr-F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Paul</a:t>
                      </a:r>
                      <a:r>
                        <a:rPr lang="fr-FR" sz="1400" u="none" strike="noStrike" baseline="0" dirty="0">
                          <a:effectLst/>
                        </a:rPr>
                        <a:t> Quastana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Antoine Jean </a:t>
                      </a:r>
                      <a:r>
                        <a:rPr lang="fr-FR" sz="1400" u="none" strike="noStrike" dirty="0" err="1">
                          <a:effectLst/>
                        </a:rPr>
                        <a:t>Giuseppi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933270378"/>
                  </a:ext>
                </a:extLst>
              </a:tr>
              <a:tr h="605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Innovation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</a:t>
                      </a:r>
                      <a:r>
                        <a:rPr lang="fr-FR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28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mars 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Lauda </a:t>
                      </a:r>
                      <a:r>
                        <a:rPr lang="fr-FR" sz="1400" u="none" strike="noStrike" dirty="0" err="1">
                          <a:effectLst/>
                        </a:rPr>
                        <a:t>Guidicelli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 Laura </a:t>
                      </a:r>
                      <a:r>
                        <a:rPr lang="fr-FR" sz="1400" u="none" strike="noStrike" dirty="0" err="1">
                          <a:effectLst/>
                        </a:rPr>
                        <a:t>Bazzali</a:t>
                      </a:r>
                      <a:endParaRPr lang="fr-FR" sz="1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Angélique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Quilichini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Davia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Guerrini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3060243380"/>
                  </a:ext>
                </a:extLst>
              </a:tr>
              <a:tr h="2068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 err="1">
                          <a:effectLst/>
                        </a:rPr>
                        <a:t>Eco-systèmes</a:t>
                      </a:r>
                      <a:r>
                        <a:rPr lang="fr-FR" sz="1400" u="none" strike="noStrike" dirty="0">
                          <a:effectLst/>
                        </a:rPr>
                        <a:t> productifs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Mardi 19 avril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15h00-18h00</a:t>
                      </a:r>
                    </a:p>
                  </a:txBody>
                  <a:tcPr marL="8368" marR="8368" marT="836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Alexandre</a:t>
                      </a:r>
                      <a:r>
                        <a:rPr lang="fr-FR" sz="1400" u="none" strike="noStrike" baseline="0" dirty="0">
                          <a:effectLst/>
                        </a:rPr>
                        <a:t> </a:t>
                      </a:r>
                      <a:r>
                        <a:rPr lang="fr-FR" sz="1400" u="none" strike="noStrike" baseline="0" dirty="0" err="1">
                          <a:effectLst/>
                        </a:rPr>
                        <a:t>Vinciguerra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Jean-Louis Moretti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704504784"/>
                  </a:ext>
                </a:extLst>
              </a:tr>
              <a:tr h="8041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Foncier, immobilier économique et accompagnement de l'économie de proximité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Lundi 28 mars</a:t>
                      </a:r>
                    </a:p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14h00-17h00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Julien </a:t>
                      </a:r>
                      <a:r>
                        <a:rPr lang="fr-FR" sz="1400" u="none" strike="noStrike" dirty="0" err="1">
                          <a:effectLst/>
                        </a:rPr>
                        <a:t>Paolini</a:t>
                      </a:r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Audrey </a:t>
                      </a:r>
                      <a:r>
                        <a:rPr lang="fr-FR" sz="1400" u="none" strike="noStrike" dirty="0" err="1">
                          <a:effectLst/>
                        </a:rPr>
                        <a:t>Antonetti</a:t>
                      </a:r>
                      <a:r>
                        <a:rPr lang="fr-FR" sz="1400" u="none" strike="noStrike" dirty="0">
                          <a:effectLst/>
                        </a:rPr>
                        <a:t>-Giacobbi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2809331016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Coopération transfrontalière, attractivité &amp; Rayonnement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Lundi 4 avril 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09h00 – 12h00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Marie-Antoinette Maupertuis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Monia Sanna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1080425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Lingua è Cultura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Romain Colonna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Bernard Ferrari</a:t>
                      </a: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1287840371"/>
                  </a:ext>
                </a:extLst>
              </a:tr>
              <a:tr h="45217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Economie sociale, solidarité, insertion et emplois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Mardi</a:t>
                      </a:r>
                      <a:r>
                        <a:rPr lang="fr-FR" sz="140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fr-FR" sz="14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9h00-12h00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Jean-Paul Panzani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Florence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Bonifaci</a:t>
                      </a:r>
                      <a:endParaRPr lang="fr-FR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8" marR="8368" marT="8368" marB="0" anchor="ctr"/>
                </a:tc>
                <a:extLst>
                  <a:ext uri="{0D108BD9-81ED-4DB2-BD59-A6C34878D82A}">
                    <a16:rowId xmlns:a16="http://schemas.microsoft.com/office/drawing/2014/main" xmlns="" val="549047491"/>
                  </a:ext>
                </a:extLst>
              </a:tr>
              <a:tr h="4059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Gouvernance et action publique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Mercredi 6 avril</a:t>
                      </a:r>
                    </a:p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14h30-17h30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Alexandre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Vinciguerra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368" marR="8368" marT="83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Michel </a:t>
                      </a:r>
                      <a:r>
                        <a:rPr lang="fr-FR" sz="14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Gaudeau</a:t>
                      </a:r>
                      <a:r>
                        <a:rPr lang="fr-FR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Pacini</a:t>
                      </a:r>
                    </a:p>
                  </a:txBody>
                  <a:tcPr marL="8368" marR="8368" marT="8368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3456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60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Ordre du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cadre de révision du SRDEII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0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Débat/échanges autour des priorités d’intervention </a:t>
            </a:r>
            <a:r>
              <a: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(2h40)</a:t>
            </a:r>
          </a:p>
          <a:p>
            <a:pPr marL="571500" indent="-571500">
              <a:buFont typeface="+mj-lt"/>
              <a:buAutoNum type="roman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71500" indent="-571500">
              <a:lnSpc>
                <a:spcPct val="120000"/>
              </a:lnSpc>
              <a:buClr>
                <a:srgbClr val="1A7C9D"/>
              </a:buClr>
              <a:buFont typeface="+mj-lt"/>
              <a:buAutoNum type="roman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Conclusion </a:t>
            </a:r>
            <a:r>
              <a:rPr lang="fr-FR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(10 min)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7865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 </a:t>
            </a:r>
          </a:p>
          <a:p>
            <a:pPr marL="514350" indent="-514350">
              <a:buFont typeface="+mj-lt"/>
              <a:buAutoNum type="alphaUcPeriod"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724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10515600" cy="4778375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 rappel du cadre légal</a:t>
            </a:r>
          </a:p>
          <a:p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SRDEII, une obligation inscrite dans le cadre de la loi </a:t>
            </a:r>
            <a:r>
              <a:rPr lang="fr-FR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(Article L. 4251-12) qui fixe également les conditions d’élaboration, d’adoption et… 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6 thématiques obligatoires et 2 optionnelles</a:t>
            </a:r>
          </a:p>
          <a:p>
            <a:pPr marL="89535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Obligation de large consultation et concertation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 outil de pilotage en matière de développement économique </a:t>
            </a:r>
          </a:p>
          <a:p>
            <a:pPr marL="1466850" lvl="1" indent="-342900">
              <a:buFont typeface="Wingdings" panose="05000000000000000000" pitchFamily="2" charset="2"/>
              <a:buChar char="è"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Un document cadre prescriptif</a:t>
            </a:r>
          </a:p>
          <a:p>
            <a:pPr marL="1123950" lvl="1" indent="0">
              <a:buNone/>
            </a:pPr>
            <a:endParaRPr lang="fr-FR" sz="20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… Sa révision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Une possibilité de révision partielle ou totale (Article L.4251-19)</a:t>
            </a:r>
          </a:p>
          <a:p>
            <a:pPr marL="895350" indent="-266700"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Rapport n°2022/E1/008 de l’AC qui précise les modalités de révision (27 et 28 janvier 2022)</a:t>
            </a: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3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</p:spTree>
    <p:extLst>
      <p:ext uri="{BB962C8B-B14F-4D97-AF65-F5344CB8AC3E}">
        <p14:creationId xmlns:p14="http://schemas.microsoft.com/office/powerpoint/2010/main" val="167309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4"/>
            <a:ext cx="3593841" cy="4565841"/>
          </a:xfrm>
        </p:spPr>
        <p:txBody>
          <a:bodyPr>
            <a:normAutofit fontScale="925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contenu du SRDEII adopté en 2016</a:t>
            </a:r>
          </a:p>
          <a:p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Après un large travail d’élaboration et de concertation, est adopté le 1</a:t>
            </a:r>
            <a:r>
              <a:rPr lang="fr-FR" sz="2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er</a:t>
            </a: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 SRDEII le 14 décembre 2016 en faveur</a:t>
            </a:r>
          </a:p>
          <a:p>
            <a:pPr marL="719138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  <a:tabLst>
                <a:tab pos="719138" algn="l"/>
              </a:tabLst>
            </a:pP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Riacquistu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Economicu</a:t>
            </a:r>
            <a:r>
              <a:rPr lang="fr-FR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 è </a:t>
            </a:r>
            <a:r>
              <a:rPr lang="fr-FR" b="1" dirty="0" err="1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Suciale</a:t>
            </a: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1466850" lvl="1" indent="-342900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è"/>
            </a:pPr>
            <a:endParaRPr lang="fr-FR" b="1" dirty="0">
              <a:solidFill>
                <a:srgbClr val="1A7C9D"/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>
              <a:buClr>
                <a:srgbClr val="1A7C9D"/>
              </a:buClr>
            </a:pPr>
            <a:r>
              <a:rPr lang="fr-FR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9 axes stratégiques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9C0A0A4E-AF40-4012-89AA-0DB0927050CB}"/>
              </a:ext>
            </a:extLst>
          </p:cNvPr>
          <p:cNvSpPr txBox="1">
            <a:spLocks/>
          </p:cNvSpPr>
          <p:nvPr/>
        </p:nvSpPr>
        <p:spPr>
          <a:xfrm>
            <a:off x="755072" y="246928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Le cadre de révision du SRDEII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xmlns="" id="{8E753442-2DAF-4385-972B-0A11581917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758417"/>
              </p:ext>
            </p:extLst>
          </p:nvPr>
        </p:nvGraphicFramePr>
        <p:xfrm>
          <a:off x="4515169" y="1507295"/>
          <a:ext cx="7592291" cy="456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30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</a:p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674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6909"/>
            <a:ext cx="10515600" cy="3604095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périmètre de l’axe thématique étudié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4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Zones d’activité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Immobilier d’entreprises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Equilibre centre-périphérie</a:t>
            </a:r>
          </a:p>
          <a:p>
            <a:pPr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Economie de proximité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0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204122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815B06-E5D8-C641-B451-699E811D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60"/>
            <a:ext cx="8392297" cy="1325563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4050"/>
            <a:ext cx="10765221" cy="50723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Clr>
                <a:srgbClr val="1A7C9D"/>
              </a:buClr>
              <a:buFont typeface="+mj-lt"/>
              <a:buAutoNum type="alphaUcPeriod" startAt="2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bilan du SRDEII</a:t>
            </a:r>
          </a:p>
          <a:p>
            <a:pPr marL="0" indent="0">
              <a:buClr>
                <a:srgbClr val="1A7C9D"/>
              </a:buClr>
              <a:buNone/>
            </a:pPr>
            <a:endParaRPr lang="fr-FR" sz="2600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r>
              <a:rPr lang="fr-FR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Quelques principaux enseignements:</a:t>
            </a:r>
            <a:endParaRPr lang="fr-FR" sz="26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344487" indent="-342900" algn="just">
              <a:lnSpc>
                <a:spcPct val="100000"/>
              </a:lnSpc>
              <a:buClr>
                <a:srgbClr val="1A7C9D"/>
              </a:buClr>
            </a:pPr>
            <a:r>
              <a:rPr lang="fr-F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La Collectivité  de Corse a soutenu via l’ADEC (dispositif PREZA) des projets de ZA et d’immobilier d’entreprises (3,5 M€ attribués pour 6 projets) </a:t>
            </a:r>
          </a:p>
          <a:p>
            <a:pPr marL="344487" indent="-342900" algn="just">
              <a:lnSpc>
                <a:spcPct val="100000"/>
              </a:lnSpc>
              <a:buClr>
                <a:srgbClr val="1A7C9D"/>
              </a:buClr>
            </a:pPr>
            <a:r>
              <a:rPr lang="fr-F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Le dispositif PREZA s’est heurté au PO FEDER et à la loi </a:t>
            </a:r>
            <a:r>
              <a:rPr lang="fr-FR" sz="2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NOTRe</a:t>
            </a:r>
            <a:endParaRPr lang="fr-FR" sz="26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344487" indent="-342900" algn="just">
              <a:lnSpc>
                <a:spcPct val="100000"/>
              </a:lnSpc>
              <a:buClr>
                <a:srgbClr val="1A7C9D"/>
              </a:buClr>
            </a:pPr>
            <a:r>
              <a:rPr lang="fr-F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Dispositif PROSSIMA : 52% des dossiers classés sans suite pour « absence de complétude, abandon ou report de projets » (2 M€ de disponibilité budgétaire à la clôture de l’AAP) </a:t>
            </a:r>
          </a:p>
          <a:p>
            <a:pPr marL="720725" indent="0" algn="just">
              <a:lnSpc>
                <a:spcPct val="80000"/>
              </a:lnSpc>
              <a:buClr>
                <a:srgbClr val="1A7C9D"/>
              </a:buClr>
              <a:buNone/>
              <a:tabLst>
                <a:tab pos="989013" algn="l"/>
              </a:tabLst>
            </a:pPr>
            <a:r>
              <a:rPr lang="fr-FR" sz="2600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</a:t>
            </a:r>
            <a:r>
              <a:rPr lang="fr-F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 </a:t>
            </a:r>
            <a:r>
              <a:rPr lang="fr-FR" sz="2600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Une nécessité de simplifier les procédures ?</a:t>
            </a:r>
            <a:endParaRPr lang="fr-FR" sz="2600" dirty="0">
              <a:solidFill>
                <a:srgbClr val="1A7C9D"/>
              </a:solidFill>
              <a:latin typeface="Nunito SemiBold" pitchFamily="2" charset="77"/>
            </a:endParaRPr>
          </a:p>
          <a:p>
            <a:pPr marL="269875" indent="-268288" algn="just">
              <a:lnSpc>
                <a:spcPct val="100000"/>
              </a:lnSpc>
              <a:buClr>
                <a:srgbClr val="1A7C9D"/>
              </a:buClr>
              <a:buFont typeface="Wingdings" panose="05000000000000000000" pitchFamily="2" charset="2"/>
              <a:buChar char="v"/>
            </a:pPr>
            <a:endParaRPr lang="fr-FR" sz="26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  <a:sym typeface="Wingdings" panose="05000000000000000000" pitchFamily="2" charset="2"/>
            </a:endParaRPr>
          </a:p>
          <a:p>
            <a:pPr marL="344487" indent="-342900" algn="just">
              <a:lnSpc>
                <a:spcPct val="100000"/>
              </a:lnSpc>
              <a:buClr>
                <a:srgbClr val="1A7C9D"/>
              </a:buClr>
            </a:pPr>
            <a:r>
              <a:rPr lang="fr-F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Prorogation du PEI et ouverture d’un volet économique de 20 M€ dont 7M€ pour la revitalisation commerciale et artisanale </a:t>
            </a:r>
          </a:p>
          <a:p>
            <a:pPr marL="0" lvl="1" indent="0" algn="just">
              <a:buClr>
                <a:srgbClr val="1A7C9D"/>
              </a:buClr>
              <a:buNone/>
            </a:pPr>
            <a:endParaRPr lang="fr-FR" sz="26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lvl="1" algn="just">
              <a:buClr>
                <a:srgbClr val="1A7C9D"/>
              </a:buClr>
              <a:buFont typeface="Wingdings" panose="05000000000000000000" pitchFamily="2" charset="2"/>
              <a:buChar char="à"/>
            </a:pPr>
            <a:r>
              <a:rPr lang="fr-FR" sz="2600" b="1" dirty="0">
                <a:solidFill>
                  <a:srgbClr val="1A7C9D"/>
                </a:solidFill>
                <a:latin typeface="Nunito SemiBold" pitchFamily="2" charset="77"/>
                <a:sym typeface="Wingdings" panose="05000000000000000000" pitchFamily="2" charset="2"/>
              </a:rPr>
              <a:t>Plusieurs enjeux identifiés: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spécifiques/thématiques</a:t>
            </a:r>
          </a:p>
          <a:p>
            <a:pPr marL="719138" lvl="1" indent="-177800" algn="just">
              <a:buClr>
                <a:srgbClr val="1A7C9D"/>
              </a:buClr>
              <a:buFont typeface="Wingdings" panose="05000000000000000000" pitchFamily="2" charset="2"/>
              <a:buChar char="v"/>
            </a:pPr>
            <a:r>
              <a:rPr lang="fr-FR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Des enjeux transversaux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76566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E6E3D19-901B-6E43-814E-9FF1BD974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583386"/>
            <a:ext cx="11029951" cy="4670425"/>
          </a:xfrm>
        </p:spPr>
        <p:txBody>
          <a:bodyPr>
            <a:normAutofit/>
          </a:bodyPr>
          <a:lstStyle/>
          <a:p>
            <a:pPr marL="457200" indent="-457200">
              <a:buClr>
                <a:srgbClr val="1A7C9D"/>
              </a:buClr>
              <a:buFont typeface="+mj-lt"/>
              <a:buAutoNum type="alphaUcPeriod" startAt="3"/>
            </a:pPr>
            <a:r>
              <a:rPr lang="fr-F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Vers l’élaboration du futur SRDEII</a:t>
            </a: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sz="1800" b="1" dirty="0">
              <a:solidFill>
                <a:schemeClr val="accent1"/>
              </a:solidFill>
              <a:latin typeface="Nunito SemiBold" pitchFamily="2" charset="77"/>
            </a:endParaRPr>
          </a:p>
          <a:p>
            <a:pPr marL="514350" indent="-514350">
              <a:buFont typeface="+mj-lt"/>
              <a:buAutoNum type="romanLcPeriod"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Les enjeux spécifiques</a:t>
            </a:r>
          </a:p>
          <a:p>
            <a:pPr marL="0" indent="0">
              <a:buNone/>
            </a:pP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i="1" dirty="0">
                <a:solidFill>
                  <a:srgbClr val="1A7C9D"/>
                </a:solidFill>
                <a:latin typeface="Nunito SemiBold" pitchFamily="2" charset="77"/>
              </a:rPr>
              <a:t>Enjeu 1 : Préserver l’équilibre centre-périphérie (30 min)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Quelles sont  les principales actions permettant de préserver l’équilibre 	économique entre les centres-villes et les périphéries ? </a:t>
            </a:r>
          </a:p>
          <a:p>
            <a:pPr marL="0" indent="0"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Comment valoriser les outils déjà existants ?</a:t>
            </a:r>
          </a:p>
          <a:p>
            <a:pPr marL="0" indent="0">
              <a:buNone/>
            </a:pPr>
            <a:endParaRPr lang="fr-FR" sz="2000" b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None/>
            </a:pPr>
            <a:r>
              <a:rPr lang="fr-FR" sz="2000" b="1" dirty="0">
                <a:solidFill>
                  <a:srgbClr val="1A7C9D"/>
                </a:solidFill>
                <a:latin typeface="Nunito SemiBold" pitchFamily="2" charset="77"/>
              </a:rPr>
              <a:t>Enjeu 2 : Les aides spécifiques aux activités en milieu rural (30 min)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lvl="1" indent="0" algn="just">
              <a:buClr>
                <a:srgbClr val="1A7C9D"/>
              </a:buClr>
              <a:buNone/>
            </a:pP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  <a:sym typeface="Wingdings" panose="05000000000000000000" pitchFamily="2" charset="2"/>
              </a:rPr>
              <a:t>	 </a:t>
            </a:r>
            <a:r>
              <a:rPr lang="fr-F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Nunito SemiBold" pitchFamily="2" charset="77"/>
              </a:rPr>
              <a:t>Quels besoins et quelles actions en matière de foncier d’entreprises ?</a:t>
            </a:r>
            <a:endParaRPr lang="fr-FR" sz="2000" b="1" i="1" dirty="0">
              <a:solidFill>
                <a:srgbClr val="1A7C9D"/>
              </a:solidFill>
              <a:latin typeface="Nunito SemiBold" pitchFamily="2" charset="77"/>
            </a:endParaRPr>
          </a:p>
          <a:p>
            <a:pPr marL="0" indent="0">
              <a:buClr>
                <a:srgbClr val="1A7C9D"/>
              </a:buClr>
              <a:buNone/>
            </a:pPr>
            <a:endParaRPr lang="fr-FR" sz="1800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  <a:p>
            <a:pPr marL="0" indent="0">
              <a:buNone/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Nunito SemiBold" pitchFamily="2" charset="77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F7E9ADF-7FAE-664C-B8CB-9AD891CD1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Agence de Développement Économique de la Corse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5AC289D-9250-4A4B-92AA-A30A3E0F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4A97E25F-DC16-400C-A6E6-FFBFC0D17003}"/>
              </a:ext>
            </a:extLst>
          </p:cNvPr>
          <p:cNvSpPr txBox="1">
            <a:spLocks/>
          </p:cNvSpPr>
          <p:nvPr/>
        </p:nvSpPr>
        <p:spPr>
          <a:xfrm>
            <a:off x="688910" y="257823"/>
            <a:ext cx="83922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+mj-lt"/>
              <a:buAutoNum type="romanUcPeriod" startAt="2"/>
            </a:pPr>
            <a:r>
              <a:rPr lang="fr-FR" sz="3200" b="1" dirty="0">
                <a:solidFill>
                  <a:srgbClr val="1A7C9D"/>
                </a:solidFill>
                <a:latin typeface="Gotham HTF Black" pitchFamily="2" charset="77"/>
              </a:rPr>
              <a:t>Débat/échanges autour des priorités d’intervention</a:t>
            </a:r>
          </a:p>
        </p:txBody>
      </p:sp>
    </p:spTree>
    <p:extLst>
      <p:ext uri="{BB962C8B-B14F-4D97-AF65-F5344CB8AC3E}">
        <p14:creationId xmlns:p14="http://schemas.microsoft.com/office/powerpoint/2010/main" val="25523726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838</Words>
  <Application>Microsoft Office PowerPoint</Application>
  <PresentationFormat>Personnalisé</PresentationFormat>
  <Paragraphs>205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Révision du Schéma Régional de Développement Économique, d’Innovation et d’Internationalisation (SRDE2I)</vt:lpstr>
      <vt:lpstr>Ordre du jour</vt:lpstr>
      <vt:lpstr>Le cadre de révision du SRDEII</vt:lpstr>
      <vt:lpstr>Présentation PowerPoint</vt:lpstr>
      <vt:lpstr>Présentation PowerPoint</vt:lpstr>
      <vt:lpstr>Débat/échanges autour des priorités d’intervention</vt:lpstr>
      <vt:lpstr>Débat/échanges autour des priorités d’intervention</vt:lpstr>
      <vt:lpstr>Débat/échanges autour des priorités d’intervention</vt:lpstr>
      <vt:lpstr>Présentation PowerPoint</vt:lpstr>
      <vt:lpstr>Présentation PowerPoint</vt:lpstr>
      <vt:lpstr>Présentation PowerPoint</vt:lpstr>
      <vt:lpstr>Conclusion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TITRE DE NIVEAU 1</dc:title>
  <dc:creator>amelie sammarcelli</dc:creator>
  <cp:lastModifiedBy>Ana Bela</cp:lastModifiedBy>
  <cp:revision>139</cp:revision>
  <dcterms:created xsi:type="dcterms:W3CDTF">2022-01-24T14:01:01Z</dcterms:created>
  <dcterms:modified xsi:type="dcterms:W3CDTF">2022-04-20T16:03:32Z</dcterms:modified>
</cp:coreProperties>
</file>