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4" r:id="rId6"/>
    <p:sldId id="261" r:id="rId7"/>
    <p:sldId id="312" r:id="rId8"/>
    <p:sldId id="304" r:id="rId9"/>
    <p:sldId id="305" r:id="rId10"/>
    <p:sldId id="311" r:id="rId11"/>
    <p:sldId id="295" r:id="rId12"/>
    <p:sldId id="307" r:id="rId13"/>
    <p:sldId id="281" r:id="rId14"/>
    <p:sldId id="313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9588" autoAdjust="0"/>
  </p:normalViewPr>
  <p:slideViewPr>
    <p:cSldViewPr snapToGrid="0" snapToObjects="1">
      <p:cViewPr>
        <p:scale>
          <a:sx n="107" d="100"/>
          <a:sy n="107" d="100"/>
        </p:scale>
        <p:origin x="-1098" y="-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DAB8575E-B2D4-49AE-9C71-4FB61DF5CF70}"/>
    <pc:docChg chg="undo custSel addSld delSld modSld">
      <pc:chgData name="Ana Bela Chavazas" userId="f0f2a989-6f3f-4de1-9924-f79ce8e5c2e0" providerId="ADAL" clId="{DAB8575E-B2D4-49AE-9C71-4FB61DF5CF70}" dt="2022-03-07T12:48:05.467" v="1501" actId="13926"/>
      <pc:docMkLst>
        <pc:docMk/>
      </pc:docMkLst>
      <pc:sldChg chg="modSp mod">
        <pc:chgData name="Ana Bela Chavazas" userId="f0f2a989-6f3f-4de1-9924-f79ce8e5c2e0" providerId="ADAL" clId="{DAB8575E-B2D4-49AE-9C71-4FB61DF5CF70}" dt="2022-03-07T12:06:14.658" v="73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AB8575E-B2D4-49AE-9C71-4FB61DF5CF70}" dt="2022-03-07T12:04:12.274" v="56" actId="1076"/>
          <ac:spMkLst>
            <pc:docMk/>
            <pc:sldMk cId="164733193" sldId="256"/>
            <ac:spMk id="2" creationId="{7C2B882E-18F2-EA4C-9735-3EB0FA2331BE}"/>
          </ac:spMkLst>
        </pc:spChg>
        <pc:spChg chg="mod">
          <ac:chgData name="Ana Bela Chavazas" userId="f0f2a989-6f3f-4de1-9924-f79ce8e5c2e0" providerId="ADAL" clId="{DAB8575E-B2D4-49AE-9C71-4FB61DF5CF70}" dt="2022-03-07T12:06:14.658" v="73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AB8575E-B2D4-49AE-9C71-4FB61DF5CF70}" dt="2022-03-07T12:08:14.646" v="178" actId="108"/>
        <pc:sldMkLst>
          <pc:docMk/>
          <pc:sldMk cId="3778652849" sldId="257"/>
        </pc:sldMkLst>
        <pc:spChg chg="mod">
          <ac:chgData name="Ana Bela Chavazas" userId="f0f2a989-6f3f-4de1-9924-f79ce8e5c2e0" providerId="ADAL" clId="{DAB8575E-B2D4-49AE-9C71-4FB61DF5CF70}" dt="2022-03-07T12:08:14.646" v="178" actId="108"/>
          <ac:spMkLst>
            <pc:docMk/>
            <pc:sldMk cId="3778652849" sldId="257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1.114" v="1500" actId="13926"/>
        <pc:sldMkLst>
          <pc:docMk/>
          <pc:sldMk cId="3077249120" sldId="258"/>
        </pc:sldMkLst>
        <pc:spChg chg="mod">
          <ac:chgData name="Ana Bela Chavazas" userId="f0f2a989-6f3f-4de1-9924-f79ce8e5c2e0" providerId="ADAL" clId="{DAB8575E-B2D4-49AE-9C71-4FB61DF5CF70}" dt="2022-03-07T12:08:55.336" v="179" actId="11"/>
          <ac:spMkLst>
            <pc:docMk/>
            <pc:sldMk cId="3077249120" sldId="258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48:01.114" v="1500" actId="13926"/>
          <ac:spMkLst>
            <pc:docMk/>
            <pc:sldMk cId="3077249120" sldId="258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5.467" v="1501" actId="13926"/>
        <pc:sldMkLst>
          <pc:docMk/>
          <pc:sldMk cId="2790493842" sldId="259"/>
        </pc:sldMkLst>
        <pc:spChg chg="mod">
          <ac:chgData name="Ana Bela Chavazas" userId="f0f2a989-6f3f-4de1-9924-f79ce8e5c2e0" providerId="ADAL" clId="{DAB8575E-B2D4-49AE-9C71-4FB61DF5CF70}" dt="2022-03-07T12:48:05.467" v="1501" actId="13926"/>
          <ac:spMkLst>
            <pc:docMk/>
            <pc:sldMk cId="2790493842" sldId="259"/>
            <ac:spMk id="3" creationId="{BE6E3D19-901B-6E43-814E-9FF1BD974BF7}"/>
          </ac:spMkLst>
        </pc:spChg>
        <pc:spChg chg="mod">
          <ac:chgData name="Ana Bela Chavazas" userId="f0f2a989-6f3f-4de1-9924-f79ce8e5c2e0" providerId="ADAL" clId="{DAB8575E-B2D4-49AE-9C71-4FB61DF5CF70}" dt="2022-03-07T12:09:42.642" v="181" actId="11"/>
          <ac:spMkLst>
            <pc:docMk/>
            <pc:sldMk cId="2790493842" sldId="259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20:26.829" v="867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AB8575E-B2D4-49AE-9C71-4FB61DF5CF70}" dt="2022-03-07T12:11:12.549" v="254" actId="11"/>
          <ac:spMkLst>
            <pc:docMk/>
            <pc:sldMk cId="426746792" sldId="26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0:26.829" v="867" actId="20577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09:46.736" v="182" actId="11"/>
        <pc:sldMkLst>
          <pc:docMk/>
          <pc:sldMk cId="1673094722" sldId="263"/>
        </pc:sldMkLst>
        <pc:spChg chg="mod">
          <ac:chgData name="Ana Bela Chavazas" userId="f0f2a989-6f3f-4de1-9924-f79ce8e5c2e0" providerId="ADAL" clId="{DAB8575E-B2D4-49AE-9C71-4FB61DF5CF70}" dt="2022-03-07T12:09:46.736" v="182" actId="11"/>
          <ac:spMkLst>
            <pc:docMk/>
            <pc:sldMk cId="1673094722" sldId="263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10:19.741" v="183" actId="11"/>
        <pc:sldMkLst>
          <pc:docMk/>
          <pc:sldMk cId="3223007783" sldId="264"/>
        </pc:sldMkLst>
        <pc:spChg chg="mod">
          <ac:chgData name="Ana Bela Chavazas" userId="f0f2a989-6f3f-4de1-9924-f79ce8e5c2e0" providerId="ADAL" clId="{DAB8575E-B2D4-49AE-9C71-4FB61DF5CF70}" dt="2022-03-07T12:10:19.741" v="183" actId="11"/>
          <ac:spMkLst>
            <pc:docMk/>
            <pc:sldMk cId="3223007783" sldId="264"/>
            <ac:spMk id="8" creationId="{9C0A0A4E-AF40-4012-89AA-0DB0927050CB}"/>
          </ac:spMkLst>
        </pc:spChg>
      </pc:sldChg>
      <pc:sldChg chg="del">
        <pc:chgData name="Ana Bela Chavazas" userId="f0f2a989-6f3f-4de1-9924-f79ce8e5c2e0" providerId="ADAL" clId="{DAB8575E-B2D4-49AE-9C71-4FB61DF5CF70}" dt="2022-03-07T12:22:48.741" v="968" actId="47"/>
        <pc:sldMkLst>
          <pc:docMk/>
          <pc:sldMk cId="2793968566" sldId="275"/>
        </pc:sldMkLst>
      </pc:sldChg>
      <pc:sldChg chg="del">
        <pc:chgData name="Ana Bela Chavazas" userId="f0f2a989-6f3f-4de1-9924-f79ce8e5c2e0" providerId="ADAL" clId="{DAB8575E-B2D4-49AE-9C71-4FB61DF5CF70}" dt="2022-03-07T12:22:49.458" v="969" actId="47"/>
        <pc:sldMkLst>
          <pc:docMk/>
          <pc:sldMk cId="739893916" sldId="276"/>
        </pc:sldMkLst>
      </pc:sldChg>
      <pc:sldChg chg="del">
        <pc:chgData name="Ana Bela Chavazas" userId="f0f2a989-6f3f-4de1-9924-f79ce8e5c2e0" providerId="ADAL" clId="{DAB8575E-B2D4-49AE-9C71-4FB61DF5CF70}" dt="2022-03-07T12:22:49.759" v="970" actId="47"/>
        <pc:sldMkLst>
          <pc:docMk/>
          <pc:sldMk cId="2865134563" sldId="277"/>
        </pc:sldMkLst>
      </pc:sldChg>
      <pc:sldChg chg="del">
        <pc:chgData name="Ana Bela Chavazas" userId="f0f2a989-6f3f-4de1-9924-f79ce8e5c2e0" providerId="ADAL" clId="{DAB8575E-B2D4-49AE-9C71-4FB61DF5CF70}" dt="2022-03-07T12:22:52.122" v="974" actId="47"/>
        <pc:sldMkLst>
          <pc:docMk/>
          <pc:sldMk cId="2349294616" sldId="278"/>
        </pc:sldMkLst>
      </pc:sldChg>
      <pc:sldChg chg="del">
        <pc:chgData name="Ana Bela Chavazas" userId="f0f2a989-6f3f-4de1-9924-f79ce8e5c2e0" providerId="ADAL" clId="{DAB8575E-B2D4-49AE-9C71-4FB61DF5CF70}" dt="2022-03-07T12:22:50.442" v="971" actId="47"/>
        <pc:sldMkLst>
          <pc:docMk/>
          <pc:sldMk cId="3153465063" sldId="280"/>
        </pc:sldMkLst>
      </pc:sldChg>
      <pc:sldChg chg="modSp mod">
        <pc:chgData name="Ana Bela Chavazas" userId="f0f2a989-6f3f-4de1-9924-f79ce8e5c2e0" providerId="ADAL" clId="{DAB8575E-B2D4-49AE-9C71-4FB61DF5CF70}" dt="2022-03-07T12:33:57.421" v="1498" actId="13926"/>
        <pc:sldMkLst>
          <pc:docMk/>
          <pc:sldMk cId="2077542152" sldId="281"/>
        </pc:sldMkLst>
        <pc:spChg chg="mod">
          <ac:chgData name="Ana Bela Chavazas" userId="f0f2a989-6f3f-4de1-9924-f79ce8e5c2e0" providerId="ADAL" clId="{DAB8575E-B2D4-49AE-9C71-4FB61DF5CF70}" dt="2022-03-07T12:23:58.025" v="993" actId="11"/>
          <ac:spMkLst>
            <pc:docMk/>
            <pc:sldMk cId="2077542152" sldId="28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33:57.421" v="1498" actId="13926"/>
          <ac:spMkLst>
            <pc:docMk/>
            <pc:sldMk cId="2077542152" sldId="281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AB8575E-B2D4-49AE-9C71-4FB61DF5CF70}" dt="2022-03-07T12:22:51.568" v="973" actId="47"/>
        <pc:sldMkLst>
          <pc:docMk/>
          <pc:sldMk cId="3912185956" sldId="293"/>
        </pc:sldMkLst>
      </pc:sldChg>
      <pc:sldChg chg="del">
        <pc:chgData name="Ana Bela Chavazas" userId="f0f2a989-6f3f-4de1-9924-f79ce8e5c2e0" providerId="ADAL" clId="{DAB8575E-B2D4-49AE-9C71-4FB61DF5CF70}" dt="2022-03-07T12:22:51.026" v="972" actId="47"/>
        <pc:sldMkLst>
          <pc:docMk/>
          <pc:sldMk cId="2531028815" sldId="294"/>
        </pc:sldMkLst>
      </pc:sldChg>
      <pc:sldChg chg="addSp delSp modSp mod delAnim">
        <pc:chgData name="Ana Bela Chavazas" userId="f0f2a989-6f3f-4de1-9924-f79ce8e5c2e0" providerId="ADAL" clId="{DAB8575E-B2D4-49AE-9C71-4FB61DF5CF70}" dt="2022-03-07T12:22:20.540" v="957"/>
        <pc:sldMkLst>
          <pc:docMk/>
          <pc:sldMk cId="4291742990" sldId="295"/>
        </pc:sldMkLst>
        <pc:spChg chg="del">
          <ac:chgData name="Ana Bela Chavazas" userId="f0f2a989-6f3f-4de1-9924-f79ce8e5c2e0" providerId="ADAL" clId="{DAB8575E-B2D4-49AE-9C71-4FB61DF5CF70}" dt="2022-03-07T12:20:38.170" v="868" actId="478"/>
          <ac:spMkLst>
            <pc:docMk/>
            <pc:sldMk cId="4291742990" sldId="295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2:20.540" v="957"/>
          <ac:spMkLst>
            <pc:docMk/>
            <pc:sldMk cId="4291742990" sldId="295"/>
            <ac:spMk id="3" creationId="{BE6E3D19-901B-6E43-814E-9FF1BD974BF7}"/>
          </ac:spMkLst>
        </pc:spChg>
        <pc:spChg chg="del">
          <ac:chgData name="Ana Bela Chavazas" userId="f0f2a989-6f3f-4de1-9924-f79ce8e5c2e0" providerId="ADAL" clId="{DAB8575E-B2D4-49AE-9C71-4FB61DF5CF70}" dt="2022-03-07T12:19:56.710" v="788" actId="478"/>
          <ac:spMkLst>
            <pc:docMk/>
            <pc:sldMk cId="4291742990" sldId="295"/>
            <ac:spMk id="6" creationId="{4156A88A-90E6-452A-9A4C-77E8E9ABE87B}"/>
          </ac:spMkLst>
        </pc:spChg>
        <pc:spChg chg="del">
          <ac:chgData name="Ana Bela Chavazas" userId="f0f2a989-6f3f-4de1-9924-f79ce8e5c2e0" providerId="ADAL" clId="{DAB8575E-B2D4-49AE-9C71-4FB61DF5CF70}" dt="2022-03-07T12:19:58.050" v="789" actId="478"/>
          <ac:spMkLst>
            <pc:docMk/>
            <pc:sldMk cId="4291742990" sldId="295"/>
            <ac:spMk id="7" creationId="{A0C0B2A3-95ED-492B-9CBD-76673B8EB067}"/>
          </ac:spMkLst>
        </pc:spChg>
        <pc:spChg chg="del">
          <ac:chgData name="Ana Bela Chavazas" userId="f0f2a989-6f3f-4de1-9924-f79ce8e5c2e0" providerId="ADAL" clId="{DAB8575E-B2D4-49AE-9C71-4FB61DF5CF70}" dt="2022-03-07T12:19:55.423" v="787" actId="478"/>
          <ac:spMkLst>
            <pc:docMk/>
            <pc:sldMk cId="4291742990" sldId="295"/>
            <ac:spMk id="8" creationId="{39368BBA-5B82-4F3C-AF46-EBE34CB1B2BA}"/>
          </ac:spMkLst>
        </pc:spChg>
        <pc:spChg chg="del">
          <ac:chgData name="Ana Bela Chavazas" userId="f0f2a989-6f3f-4de1-9924-f79ce8e5c2e0" providerId="ADAL" clId="{DAB8575E-B2D4-49AE-9C71-4FB61DF5CF70}" dt="2022-03-07T12:19:54.126" v="786" actId="478"/>
          <ac:spMkLst>
            <pc:docMk/>
            <pc:sldMk cId="4291742990" sldId="295"/>
            <ac:spMk id="9" creationId="{5AB6B3E0-BAC3-40E5-BF3B-42C43B5AB6DA}"/>
          </ac:spMkLst>
        </pc:spChg>
        <pc:spChg chg="add del mod">
          <ac:chgData name="Ana Bela Chavazas" userId="f0f2a989-6f3f-4de1-9924-f79ce8e5c2e0" providerId="ADAL" clId="{DAB8575E-B2D4-49AE-9C71-4FB61DF5CF70}" dt="2022-03-07T12:20:45.314" v="871" actId="478"/>
          <ac:spMkLst>
            <pc:docMk/>
            <pc:sldMk cId="4291742990" sldId="295"/>
            <ac:spMk id="11" creationId="{F28A606A-030C-414C-A578-B76A7D9E5A49}"/>
          </ac:spMkLst>
        </pc:spChg>
        <pc:spChg chg="add mod">
          <ac:chgData name="Ana Bela Chavazas" userId="f0f2a989-6f3f-4de1-9924-f79ce8e5c2e0" providerId="ADAL" clId="{DAB8575E-B2D4-49AE-9C71-4FB61DF5CF70}" dt="2022-03-07T12:20:49.055" v="872" actId="1076"/>
          <ac:spMkLst>
            <pc:docMk/>
            <pc:sldMk cId="4291742990" sldId="295"/>
            <ac:spMk id="12" creationId="{4A97E25F-DC16-400C-A6E6-FFBFC0D17003}"/>
          </ac:spMkLst>
        </pc:spChg>
      </pc:sldChg>
      <pc:sldChg chg="del">
        <pc:chgData name="Ana Bela Chavazas" userId="f0f2a989-6f3f-4de1-9924-f79ce8e5c2e0" providerId="ADAL" clId="{DAB8575E-B2D4-49AE-9C71-4FB61DF5CF70}" dt="2022-03-07T12:22:46.041" v="960" actId="47"/>
        <pc:sldMkLst>
          <pc:docMk/>
          <pc:sldMk cId="3940830650" sldId="296"/>
        </pc:sldMkLst>
      </pc:sldChg>
      <pc:sldChg chg="del">
        <pc:chgData name="Ana Bela Chavazas" userId="f0f2a989-6f3f-4de1-9924-f79ce8e5c2e0" providerId="ADAL" clId="{DAB8575E-B2D4-49AE-9C71-4FB61DF5CF70}" dt="2022-03-07T12:22:46.490" v="961" actId="47"/>
        <pc:sldMkLst>
          <pc:docMk/>
          <pc:sldMk cId="2461636373" sldId="297"/>
        </pc:sldMkLst>
      </pc:sldChg>
      <pc:sldChg chg="del">
        <pc:chgData name="Ana Bela Chavazas" userId="f0f2a989-6f3f-4de1-9924-f79ce8e5c2e0" providerId="ADAL" clId="{DAB8575E-B2D4-49AE-9C71-4FB61DF5CF70}" dt="2022-03-07T12:22:46.853" v="962" actId="47"/>
        <pc:sldMkLst>
          <pc:docMk/>
          <pc:sldMk cId="1907431193" sldId="298"/>
        </pc:sldMkLst>
      </pc:sldChg>
      <pc:sldChg chg="del">
        <pc:chgData name="Ana Bela Chavazas" userId="f0f2a989-6f3f-4de1-9924-f79ce8e5c2e0" providerId="ADAL" clId="{DAB8575E-B2D4-49AE-9C71-4FB61DF5CF70}" dt="2022-03-07T12:22:47.153" v="963" actId="47"/>
        <pc:sldMkLst>
          <pc:docMk/>
          <pc:sldMk cId="3204218172" sldId="299"/>
        </pc:sldMkLst>
      </pc:sldChg>
      <pc:sldChg chg="del">
        <pc:chgData name="Ana Bela Chavazas" userId="f0f2a989-6f3f-4de1-9924-f79ce8e5c2e0" providerId="ADAL" clId="{DAB8575E-B2D4-49AE-9C71-4FB61DF5CF70}" dt="2022-03-07T12:22:47.492" v="964" actId="47"/>
        <pc:sldMkLst>
          <pc:docMk/>
          <pc:sldMk cId="3837238227" sldId="300"/>
        </pc:sldMkLst>
      </pc:sldChg>
      <pc:sldChg chg="del">
        <pc:chgData name="Ana Bela Chavazas" userId="f0f2a989-6f3f-4de1-9924-f79ce8e5c2e0" providerId="ADAL" clId="{DAB8575E-B2D4-49AE-9C71-4FB61DF5CF70}" dt="2022-03-07T12:22:47.792" v="965" actId="47"/>
        <pc:sldMkLst>
          <pc:docMk/>
          <pc:sldMk cId="3296372370" sldId="301"/>
        </pc:sldMkLst>
      </pc:sldChg>
      <pc:sldChg chg="del">
        <pc:chgData name="Ana Bela Chavazas" userId="f0f2a989-6f3f-4de1-9924-f79ce8e5c2e0" providerId="ADAL" clId="{DAB8575E-B2D4-49AE-9C71-4FB61DF5CF70}" dt="2022-03-07T12:22:48.124" v="966" actId="47"/>
        <pc:sldMkLst>
          <pc:docMk/>
          <pc:sldMk cId="3053045913" sldId="302"/>
        </pc:sldMkLst>
      </pc:sldChg>
      <pc:sldChg chg="del">
        <pc:chgData name="Ana Bela Chavazas" userId="f0f2a989-6f3f-4de1-9924-f79ce8e5c2e0" providerId="ADAL" clId="{DAB8575E-B2D4-49AE-9C71-4FB61DF5CF70}" dt="2022-03-07T12:22:48.409" v="967" actId="47"/>
        <pc:sldMkLst>
          <pc:docMk/>
          <pc:sldMk cId="3521561053" sldId="303"/>
        </pc:sldMkLst>
      </pc:sldChg>
      <pc:sldChg chg="modSp add mod">
        <pc:chgData name="Ana Bela Chavazas" userId="f0f2a989-6f3f-4de1-9924-f79ce8e5c2e0" providerId="ADAL" clId="{DAB8575E-B2D4-49AE-9C71-4FB61DF5CF70}" dt="2022-03-07T12:21:21.187" v="925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AB8575E-B2D4-49AE-9C71-4FB61DF5CF70}" dt="2022-03-07T12:21:21.187" v="925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13.525" v="979"/>
        <pc:sldMkLst>
          <pc:docMk/>
          <pc:sldMk cId="2552372600" sldId="305"/>
        </pc:sldMkLst>
        <pc:spChg chg="mod">
          <ac:chgData name="Ana Bela Chavazas" userId="f0f2a989-6f3f-4de1-9924-f79ce8e5c2e0" providerId="ADAL" clId="{DAB8575E-B2D4-49AE-9C71-4FB61DF5CF70}" dt="2022-03-07T12:23:13.525" v="979"/>
          <ac:spMkLst>
            <pc:docMk/>
            <pc:sldMk cId="2552372600" sldId="305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26.823" v="984"/>
        <pc:sldMkLst>
          <pc:docMk/>
          <pc:sldMk cId="1764070144" sldId="306"/>
        </pc:sldMkLst>
        <pc:spChg chg="mod">
          <ac:chgData name="Ana Bela Chavazas" userId="f0f2a989-6f3f-4de1-9924-f79ce8e5c2e0" providerId="ADAL" clId="{DAB8575E-B2D4-49AE-9C71-4FB61DF5CF70}" dt="2022-03-07T12:23:26.823" v="984"/>
          <ac:spMkLst>
            <pc:docMk/>
            <pc:sldMk cId="1764070144" sldId="306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3C6E89DB-23AB-4A2A-8A65-53E2079D0BF8}"/>
    <pc:docChg chg="modSld">
      <pc:chgData name="Ana Bela Chavazas" userId="f0f2a989-6f3f-4de1-9924-f79ce8e5c2e0" providerId="ADAL" clId="{3C6E89DB-23AB-4A2A-8A65-53E2079D0BF8}" dt="2022-03-23T13:51:45.395" v="0" actId="2085"/>
      <pc:docMkLst>
        <pc:docMk/>
      </pc:docMkLst>
      <pc:sldChg chg="modSp mod">
        <pc:chgData name="Ana Bela Chavazas" userId="f0f2a989-6f3f-4de1-9924-f79ce8e5c2e0" providerId="ADAL" clId="{3C6E89DB-23AB-4A2A-8A65-53E2079D0BF8}" dt="2022-03-23T13:51:45.395" v="0" actId="2085"/>
        <pc:sldMkLst>
          <pc:docMk/>
          <pc:sldMk cId="426746792" sldId="261"/>
        </pc:sldMkLst>
        <pc:spChg chg="mod">
          <ac:chgData name="Ana Bela Chavazas" userId="f0f2a989-6f3f-4de1-9924-f79ce8e5c2e0" providerId="ADAL" clId="{3C6E89DB-23AB-4A2A-8A65-53E2079D0BF8}" dt="2022-03-23T13:51:45.395" v="0" actId="2085"/>
          <ac:spMkLst>
            <pc:docMk/>
            <pc:sldMk cId="426746792" sldId="26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23581ABB-0DEA-4542-9927-74ED8AE5C53D}"/>
    <pc:docChg chg="modSld">
      <pc:chgData name="Ana Bela Chavazas" userId="f0f2a989-6f3f-4de1-9924-f79ce8e5c2e0" providerId="ADAL" clId="{23581ABB-0DEA-4542-9927-74ED8AE5C53D}" dt="2022-03-29T14:45:13.740" v="0"/>
      <pc:docMkLst>
        <pc:docMk/>
      </pc:docMkLst>
      <pc:sldChg chg="modSp mod">
        <pc:chgData name="Ana Bela Chavazas" userId="f0f2a989-6f3f-4de1-9924-f79ce8e5c2e0" providerId="ADAL" clId="{23581ABB-0DEA-4542-9927-74ED8AE5C53D}" dt="2022-03-29T14:45:13.740" v="0"/>
        <pc:sldMkLst>
          <pc:docMk/>
          <pc:sldMk cId="2077542152" sldId="281"/>
        </pc:sldMkLst>
        <pc:spChg chg="mod">
          <ac:chgData name="Ana Bela Chavazas" userId="f0f2a989-6f3f-4de1-9924-f79ce8e5c2e0" providerId="ADAL" clId="{23581ABB-0DEA-4542-9927-74ED8AE5C53D}" dt="2022-03-29T14:45:13.740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B19826CA-671F-4359-90D1-404F74EB04AE}"/>
    <pc:docChg chg="modSld">
      <pc:chgData name="Ana Bela Chavazas" userId="f0f2a989-6f3f-4de1-9924-f79ce8e5c2e0" providerId="ADAL" clId="{B19826CA-671F-4359-90D1-404F74EB04AE}" dt="2022-04-06T10:10:10.478" v="0"/>
      <pc:docMkLst>
        <pc:docMk/>
      </pc:docMkLst>
      <pc:sldChg chg="modSp mod">
        <pc:chgData name="Ana Bela Chavazas" userId="f0f2a989-6f3f-4de1-9924-f79ce8e5c2e0" providerId="ADAL" clId="{B19826CA-671F-4359-90D1-404F74EB04AE}" dt="2022-04-06T10:10:10.478" v="0"/>
        <pc:sldMkLst>
          <pc:docMk/>
          <pc:sldMk cId="2077542152" sldId="281"/>
        </pc:sldMkLst>
        <pc:spChg chg="mod">
          <ac:chgData name="Ana Bela Chavazas" userId="f0f2a989-6f3f-4de1-9924-f79ce8e5c2e0" providerId="ADAL" clId="{B19826CA-671F-4359-90D1-404F74EB04AE}" dt="2022-04-06T10:10:10.478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3123546B-8523-4EE9-A116-3B8A066FD8E5}"/>
    <pc:docChg chg="undo redo custSel addSld delSld modSld sldOrd">
      <pc:chgData name="Ana Bela Chavazas" userId="f0f2a989-6f3f-4de1-9924-f79ce8e5c2e0" providerId="ADAL" clId="{3123546B-8523-4EE9-A116-3B8A066FD8E5}" dt="2022-03-17T16:59:57.921" v="598" actId="20577"/>
      <pc:docMkLst>
        <pc:docMk/>
      </pc:docMkLst>
      <pc:sldChg chg="modSp mod">
        <pc:chgData name="Ana Bela Chavazas" userId="f0f2a989-6f3f-4de1-9924-f79ce8e5c2e0" providerId="ADAL" clId="{3123546B-8523-4EE9-A116-3B8A066FD8E5}" dt="2022-03-17T09:26:26.813" v="249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3123546B-8523-4EE9-A116-3B8A066FD8E5}" dt="2022-03-17T09:26:26.813" v="249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3123546B-8523-4EE9-A116-3B8A066FD8E5}" dt="2022-03-17T16:46:56.128" v="262" actId="20577"/>
        <pc:sldMkLst>
          <pc:docMk/>
          <pc:sldMk cId="3077249120" sldId="258"/>
        </pc:sldMkLst>
        <pc:spChg chg="mod">
          <ac:chgData name="Ana Bela Chavazas" userId="f0f2a989-6f3f-4de1-9924-f79ce8e5c2e0" providerId="ADAL" clId="{3123546B-8523-4EE9-A116-3B8A066FD8E5}" dt="2022-03-17T16:46:56.128" v="262" actId="20577"/>
          <ac:spMkLst>
            <pc:docMk/>
            <pc:sldMk cId="3077249120" sldId="258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3123546B-8523-4EE9-A116-3B8A066FD8E5}" dt="2022-03-17T16:46:49.099" v="258" actId="47"/>
        <pc:sldMkLst>
          <pc:docMk/>
          <pc:sldMk cId="2790493842" sldId="259"/>
        </pc:sldMkLst>
      </pc:sldChg>
      <pc:sldChg chg="modSp mod">
        <pc:chgData name="Ana Bela Chavazas" userId="f0f2a989-6f3f-4de1-9924-f79ce8e5c2e0" providerId="ADAL" clId="{3123546B-8523-4EE9-A116-3B8A066FD8E5}" dt="2022-03-17T16:51:50.075" v="509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3123546B-8523-4EE9-A116-3B8A066FD8E5}" dt="2022-03-17T16:47:52.477" v="318" actId="20577"/>
          <ac:spMkLst>
            <pc:docMk/>
            <pc:sldMk cId="426746792" sldId="261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1:50.075" v="509" actId="20577"/>
          <ac:spMkLst>
            <pc:docMk/>
            <pc:sldMk cId="426746792" sldId="261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123546B-8523-4EE9-A116-3B8A066FD8E5}" dt="2022-03-17T16:51:41.871" v="505" actId="20577"/>
        <pc:sldMkLst>
          <pc:docMk/>
          <pc:sldMk cId="1673094722" sldId="263"/>
        </pc:sldMkLst>
        <pc:spChg chg="mod">
          <ac:chgData name="Ana Bela Chavazas" userId="f0f2a989-6f3f-4de1-9924-f79ce8e5c2e0" providerId="ADAL" clId="{3123546B-8523-4EE9-A116-3B8A066FD8E5}" dt="2022-03-17T16:47:04.083" v="263" actId="11"/>
          <ac:spMkLst>
            <pc:docMk/>
            <pc:sldMk cId="1673094722" sldId="263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1:41.871" v="505" actId="20577"/>
          <ac:spMkLst>
            <pc:docMk/>
            <pc:sldMk cId="1673094722" sldId="263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123546B-8523-4EE9-A116-3B8A066FD8E5}" dt="2022-03-17T16:51:46.165" v="507" actId="20577"/>
        <pc:sldMkLst>
          <pc:docMk/>
          <pc:sldMk cId="3223007783" sldId="264"/>
        </pc:sldMkLst>
        <pc:spChg chg="mod">
          <ac:chgData name="Ana Bela Chavazas" userId="f0f2a989-6f3f-4de1-9924-f79ce8e5c2e0" providerId="ADAL" clId="{3123546B-8523-4EE9-A116-3B8A066FD8E5}" dt="2022-03-17T16:47:10.207" v="264" actId="11"/>
          <ac:spMkLst>
            <pc:docMk/>
            <pc:sldMk cId="3223007783" sldId="264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1:46.165" v="507" actId="20577"/>
          <ac:spMkLst>
            <pc:docMk/>
            <pc:sldMk cId="3223007783" sldId="264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3123546B-8523-4EE9-A116-3B8A066FD8E5}" dt="2022-03-17T16:48:48.554" v="330" actId="5793"/>
        <pc:sldMkLst>
          <pc:docMk/>
          <pc:sldMk cId="2077542152" sldId="281"/>
        </pc:sldMkLst>
        <pc:spChg chg="mod">
          <ac:chgData name="Ana Bela Chavazas" userId="f0f2a989-6f3f-4de1-9924-f79ce8e5c2e0" providerId="ADAL" clId="{3123546B-8523-4EE9-A116-3B8A066FD8E5}" dt="2022-03-17T16:48:48.554" v="330" actId="5793"/>
          <ac:spMkLst>
            <pc:docMk/>
            <pc:sldMk cId="2077542152" sldId="281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5T09:16:27.584" v="194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3123546B-8523-4EE9-A116-3B8A066FD8E5}" dt="2022-03-17T16:52:07.013" v="518" actId="20577"/>
        <pc:sldMkLst>
          <pc:docMk/>
          <pc:sldMk cId="4291742990" sldId="295"/>
        </pc:sldMkLst>
        <pc:spChg chg="del">
          <ac:chgData name="Ana Bela Chavazas" userId="f0f2a989-6f3f-4de1-9924-f79ce8e5c2e0" providerId="ADAL" clId="{3123546B-8523-4EE9-A116-3B8A066FD8E5}" dt="2022-03-14T13:54:47.785" v="0" actId="478"/>
          <ac:spMkLst>
            <pc:docMk/>
            <pc:sldMk cId="4291742990" sldId="295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2:07.013" v="518" actId="20577"/>
          <ac:spMkLst>
            <pc:docMk/>
            <pc:sldMk cId="4291742990" sldId="295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3123546B-8523-4EE9-A116-3B8A066FD8E5}" dt="2022-03-14T13:54:49.537" v="1" actId="478"/>
          <ac:spMkLst>
            <pc:docMk/>
            <pc:sldMk cId="4291742990" sldId="295"/>
            <ac:spMk id="6" creationId="{E071BDAF-2828-43FE-BDCF-2DB6A757D067}"/>
          </ac:spMkLst>
        </pc:spChg>
        <pc:spChg chg="mod">
          <ac:chgData name="Ana Bela Chavazas" userId="f0f2a989-6f3f-4de1-9924-f79ce8e5c2e0" providerId="ADAL" clId="{3123546B-8523-4EE9-A116-3B8A066FD8E5}" dt="2022-03-17T16:48:25.356" v="325" actId="11"/>
          <ac:spMkLst>
            <pc:docMk/>
            <pc:sldMk cId="4291742990" sldId="295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3123546B-8523-4EE9-A116-3B8A066FD8E5}" dt="2022-03-14T13:54:53.678" v="2"/>
          <ac:spMkLst>
            <pc:docMk/>
            <pc:sldMk cId="4291742990" sldId="295"/>
            <ac:spMk id="8" creationId="{088AC742-412A-4FF0-B40D-90E1DE8BD279}"/>
          </ac:spMkLst>
        </pc:spChg>
      </pc:sldChg>
      <pc:sldChg chg="modSp mod">
        <pc:chgData name="Ana Bela Chavazas" userId="f0f2a989-6f3f-4de1-9924-f79ce8e5c2e0" providerId="ADAL" clId="{3123546B-8523-4EE9-A116-3B8A066FD8E5}" dt="2022-03-17T16:59:57.921" v="598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3123546B-8523-4EE9-A116-3B8A066FD8E5}" dt="2022-03-17T16:59:57.921" v="598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 ord modNotesTx">
        <pc:chgData name="Ana Bela Chavazas" userId="f0f2a989-6f3f-4de1-9924-f79ce8e5c2e0" providerId="ADAL" clId="{3123546B-8523-4EE9-A116-3B8A066FD8E5}" dt="2022-03-17T16:51:58.541" v="512" actId="20577"/>
        <pc:sldMkLst>
          <pc:docMk/>
          <pc:sldMk cId="2552372600" sldId="305"/>
        </pc:sldMkLst>
        <pc:spChg chg="mod">
          <ac:chgData name="Ana Bela Chavazas" userId="f0f2a989-6f3f-4de1-9924-f79ce8e5c2e0" providerId="ADAL" clId="{3123546B-8523-4EE9-A116-3B8A066FD8E5}" dt="2022-03-17T16:48:19.960" v="323" actId="11"/>
          <ac:spMkLst>
            <pc:docMk/>
            <pc:sldMk cId="2552372600" sldId="305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1:58.541" v="512" actId="20577"/>
          <ac:spMkLst>
            <pc:docMk/>
            <pc:sldMk cId="2552372600" sldId="305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3123546B-8523-4EE9-A116-3B8A066FD8E5}" dt="2022-03-17T16:52:12.074" v="521" actId="20577"/>
        <pc:sldMkLst>
          <pc:docMk/>
          <pc:sldMk cId="795556731" sldId="307"/>
        </pc:sldMkLst>
        <pc:spChg chg="del">
          <ac:chgData name="Ana Bela Chavazas" userId="f0f2a989-6f3f-4de1-9924-f79ce8e5c2e0" providerId="ADAL" clId="{3123546B-8523-4EE9-A116-3B8A066FD8E5}" dt="2022-03-14T13:55:13.320" v="5" actId="478"/>
          <ac:spMkLst>
            <pc:docMk/>
            <pc:sldMk cId="795556731" sldId="307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2:12.074" v="521" actId="20577"/>
          <ac:spMkLst>
            <pc:docMk/>
            <pc:sldMk cId="795556731" sldId="307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3123546B-8523-4EE9-A116-3B8A066FD8E5}" dt="2022-03-14T13:55:14.348" v="6" actId="478"/>
          <ac:spMkLst>
            <pc:docMk/>
            <pc:sldMk cId="795556731" sldId="307"/>
            <ac:spMk id="6" creationId="{24C39258-CA1C-4FA1-BDFB-67A56AD0DC05}"/>
          </ac:spMkLst>
        </pc:spChg>
        <pc:spChg chg="mod">
          <ac:chgData name="Ana Bela Chavazas" userId="f0f2a989-6f3f-4de1-9924-f79ce8e5c2e0" providerId="ADAL" clId="{3123546B-8523-4EE9-A116-3B8A066FD8E5}" dt="2022-03-17T16:48:27.744" v="326" actId="11"/>
          <ac:spMkLst>
            <pc:docMk/>
            <pc:sldMk cId="795556731" sldId="307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3123546B-8523-4EE9-A116-3B8A066FD8E5}" dt="2022-03-14T13:55:23.219" v="8" actId="1076"/>
          <ac:spMkLst>
            <pc:docMk/>
            <pc:sldMk cId="795556731" sldId="307"/>
            <ac:spMk id="8" creationId="{6C6998A5-9833-4AD3-9616-FF30AFDEE908}"/>
          </ac:spMkLst>
        </pc:spChg>
      </pc:sldChg>
      <pc:sldChg chg="addSp delSp modSp mod modNotesTx">
        <pc:chgData name="Ana Bela Chavazas" userId="f0f2a989-6f3f-4de1-9924-f79ce8e5c2e0" providerId="ADAL" clId="{3123546B-8523-4EE9-A116-3B8A066FD8E5}" dt="2022-03-17T16:52:17.283" v="523" actId="20577"/>
        <pc:sldMkLst>
          <pc:docMk/>
          <pc:sldMk cId="1295193515" sldId="308"/>
        </pc:sldMkLst>
        <pc:spChg chg="del">
          <ac:chgData name="Ana Bela Chavazas" userId="f0f2a989-6f3f-4de1-9924-f79ce8e5c2e0" providerId="ADAL" clId="{3123546B-8523-4EE9-A116-3B8A066FD8E5}" dt="2022-03-14T13:55:37.284" v="10" actId="478"/>
          <ac:spMkLst>
            <pc:docMk/>
            <pc:sldMk cId="1295193515" sldId="308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2:17.283" v="523" actId="20577"/>
          <ac:spMkLst>
            <pc:docMk/>
            <pc:sldMk cId="1295193515" sldId="308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3123546B-8523-4EE9-A116-3B8A066FD8E5}" dt="2022-03-14T13:55:40.673" v="11" actId="478"/>
          <ac:spMkLst>
            <pc:docMk/>
            <pc:sldMk cId="1295193515" sldId="308"/>
            <ac:spMk id="6" creationId="{46817F5D-F9B9-42BF-AE61-0332DF19533F}"/>
          </ac:spMkLst>
        </pc:spChg>
        <pc:spChg chg="mod">
          <ac:chgData name="Ana Bela Chavazas" userId="f0f2a989-6f3f-4de1-9924-f79ce8e5c2e0" providerId="ADAL" clId="{3123546B-8523-4EE9-A116-3B8A066FD8E5}" dt="2022-03-17T16:48:31.633" v="327" actId="11"/>
          <ac:spMkLst>
            <pc:docMk/>
            <pc:sldMk cId="1295193515" sldId="308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3123546B-8523-4EE9-A116-3B8A066FD8E5}" dt="2022-03-14T13:55:50.913" v="13" actId="1076"/>
          <ac:spMkLst>
            <pc:docMk/>
            <pc:sldMk cId="1295193515" sldId="308"/>
            <ac:spMk id="8" creationId="{A38AFA6D-BC52-4EAB-9EF0-CA74ECAA64A8}"/>
          </ac:spMkLst>
        </pc:spChg>
      </pc:sldChg>
      <pc:sldChg chg="del">
        <pc:chgData name="Ana Bela Chavazas" userId="f0f2a989-6f3f-4de1-9924-f79ce8e5c2e0" providerId="ADAL" clId="{3123546B-8523-4EE9-A116-3B8A066FD8E5}" dt="2022-03-14T14:03:57.617" v="188" actId="47"/>
        <pc:sldMkLst>
          <pc:docMk/>
          <pc:sldMk cId="3592948835" sldId="309"/>
        </pc:sldMkLst>
      </pc:sldChg>
      <pc:sldChg chg="del">
        <pc:chgData name="Ana Bela Chavazas" userId="f0f2a989-6f3f-4de1-9924-f79ce8e5c2e0" providerId="ADAL" clId="{3123546B-8523-4EE9-A116-3B8A066FD8E5}" dt="2022-03-14T14:03:58.420" v="189" actId="47"/>
        <pc:sldMkLst>
          <pc:docMk/>
          <pc:sldMk cId="3706060715" sldId="310"/>
        </pc:sldMkLst>
      </pc:sldChg>
      <pc:sldChg chg="modSp add mod ord modNotesTx">
        <pc:chgData name="Ana Bela Chavazas" userId="f0f2a989-6f3f-4de1-9924-f79ce8e5c2e0" providerId="ADAL" clId="{3123546B-8523-4EE9-A116-3B8A066FD8E5}" dt="2022-03-17T16:52:02.989" v="515" actId="20577"/>
        <pc:sldMkLst>
          <pc:docMk/>
          <pc:sldMk cId="839482886" sldId="311"/>
        </pc:sldMkLst>
        <pc:spChg chg="mod">
          <ac:chgData name="Ana Bela Chavazas" userId="f0f2a989-6f3f-4de1-9924-f79ce8e5c2e0" providerId="ADAL" clId="{3123546B-8523-4EE9-A116-3B8A066FD8E5}" dt="2022-03-17T16:48:22.766" v="324" actId="11"/>
          <ac:spMkLst>
            <pc:docMk/>
            <pc:sldMk cId="839482886" sldId="311"/>
            <ac:spMk id="3" creationId="{BE6E3D19-901B-6E43-814E-9FF1BD974BF7}"/>
          </ac:spMkLst>
        </pc:spChg>
        <pc:spChg chg="mod">
          <ac:chgData name="Ana Bela Chavazas" userId="f0f2a989-6f3f-4de1-9924-f79ce8e5c2e0" providerId="ADAL" clId="{3123546B-8523-4EE9-A116-3B8A066FD8E5}" dt="2022-03-17T16:52:02.989" v="515" actId="20577"/>
          <ac:spMkLst>
            <pc:docMk/>
            <pc:sldMk cId="839482886" sldId="311"/>
            <ac:spMk id="5" creationId="{D5AC289D-9250-4A4B-92AA-A30A3E0FF4AA}"/>
          </ac:spMkLst>
        </pc:spChg>
      </pc:sldChg>
      <pc:sldChg chg="modSp add mod">
        <pc:chgData name="Ana Bela Chavazas" userId="f0f2a989-6f3f-4de1-9924-f79ce8e5c2e0" providerId="ADAL" clId="{3123546B-8523-4EE9-A116-3B8A066FD8E5}" dt="2022-03-17T16:58:39.550" v="557" actId="20577"/>
        <pc:sldMkLst>
          <pc:docMk/>
          <pc:sldMk cId="93566383" sldId="312"/>
        </pc:sldMkLst>
        <pc:spChg chg="mod">
          <ac:chgData name="Ana Bela Chavazas" userId="f0f2a989-6f3f-4de1-9924-f79ce8e5c2e0" providerId="ADAL" clId="{3123546B-8523-4EE9-A116-3B8A066FD8E5}" dt="2022-03-17T16:58:39.550" v="557" actId="20577"/>
          <ac:spMkLst>
            <pc:docMk/>
            <pc:sldMk cId="93566383" sldId="312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F125139D-D1ED-48C2-B586-23767017885D}"/>
    <pc:docChg chg="modSld">
      <pc:chgData name="Ana Bela Chavazas" userId="f0f2a989-6f3f-4de1-9924-f79ce8e5c2e0" providerId="ADAL" clId="{F125139D-D1ED-48C2-B586-23767017885D}" dt="2022-03-04T10:46:22.745" v="14" actId="1076"/>
      <pc:docMkLst>
        <pc:docMk/>
      </pc:docMkLst>
      <pc:sldChg chg="modSp mod">
        <pc:chgData name="Ana Bela Chavazas" userId="f0f2a989-6f3f-4de1-9924-f79ce8e5c2e0" providerId="ADAL" clId="{F125139D-D1ED-48C2-B586-23767017885D}" dt="2022-03-04T10:46:22.745" v="14" actId="1076"/>
        <pc:sldMkLst>
          <pc:docMk/>
          <pc:sldMk cId="3940830650" sldId="296"/>
        </pc:sldMkLst>
        <pc:spChg chg="mod">
          <ac:chgData name="Ana Bela Chavazas" userId="f0f2a989-6f3f-4de1-9924-f79ce8e5c2e0" providerId="ADAL" clId="{F125139D-D1ED-48C2-B586-23767017885D}" dt="2022-03-04T10:46:20.445" v="13" actId="1076"/>
          <ac:spMkLst>
            <pc:docMk/>
            <pc:sldMk cId="3940830650" sldId="296"/>
            <ac:spMk id="8" creationId="{F641B6F8-D377-4152-94A9-23D56EBCEC93}"/>
          </ac:spMkLst>
        </pc:spChg>
        <pc:spChg chg="mod">
          <ac:chgData name="Ana Bela Chavazas" userId="f0f2a989-6f3f-4de1-9924-f79ce8e5c2e0" providerId="ADAL" clId="{F125139D-D1ED-48C2-B586-23767017885D}" dt="2022-03-04T10:46:22.745" v="14" actId="1076"/>
          <ac:spMkLst>
            <pc:docMk/>
            <pc:sldMk cId="3940830650" sldId="296"/>
            <ac:spMk id="9" creationId="{E516544C-8F4B-4164-9072-A398004AFE9A}"/>
          </ac:spMkLst>
        </pc:spChg>
      </pc:sldChg>
      <pc:sldChg chg="modAnim">
        <pc:chgData name="Ana Bela Chavazas" userId="f0f2a989-6f3f-4de1-9924-f79ce8e5c2e0" providerId="ADAL" clId="{F125139D-D1ED-48C2-B586-23767017885D}" dt="2022-03-04T10:41:20.570" v="3"/>
        <pc:sldMkLst>
          <pc:docMk/>
          <pc:sldMk cId="3296372370" sldId="301"/>
        </pc:sldMkLst>
      </pc:sldChg>
      <pc:sldChg chg="modAnim">
        <pc:chgData name="Ana Bela Chavazas" userId="f0f2a989-6f3f-4de1-9924-f79ce8e5c2e0" providerId="ADAL" clId="{F125139D-D1ED-48C2-B586-23767017885D}" dt="2022-03-04T10:44:59.381" v="5"/>
        <pc:sldMkLst>
          <pc:docMk/>
          <pc:sldMk cId="3521561053" sldId="303"/>
        </pc:sldMkLst>
      </pc:sldChg>
    </pc:docChg>
  </pc:docChgLst>
  <pc:docChgLst>
    <pc:chgData name="Ana Bela Chavazas" userId="f0f2a989-6f3f-4de1-9924-f79ce8e5c2e0" providerId="ADAL" clId="{13E022E0-A569-404A-BEF0-B57B11860C86}"/>
    <pc:docChg chg="custSel delSld modSld">
      <pc:chgData name="Ana Bela Chavazas" userId="f0f2a989-6f3f-4de1-9924-f79ce8e5c2e0" providerId="ADAL" clId="{13E022E0-A569-404A-BEF0-B57B11860C86}" dt="2022-03-25T11:50:30.894" v="40" actId="255"/>
      <pc:docMkLst>
        <pc:docMk/>
      </pc:docMkLst>
      <pc:sldChg chg="modSp mod">
        <pc:chgData name="Ana Bela Chavazas" userId="f0f2a989-6f3f-4de1-9924-f79ce8e5c2e0" providerId="ADAL" clId="{13E022E0-A569-404A-BEF0-B57B11860C86}" dt="2022-03-25T11:49:25.728" v="34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13E022E0-A569-404A-BEF0-B57B11860C86}" dt="2022-03-25T11:49:25.728" v="34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modSp mod modNotesTx">
        <pc:chgData name="Ana Bela Chavazas" userId="f0f2a989-6f3f-4de1-9924-f79ce8e5c2e0" providerId="ADAL" clId="{13E022E0-A569-404A-BEF0-B57B11860C86}" dt="2022-03-25T11:50:30.894" v="40" actId="255"/>
        <pc:sldMkLst>
          <pc:docMk/>
          <pc:sldMk cId="4291742990" sldId="295"/>
        </pc:sldMkLst>
        <pc:spChg chg="mod">
          <ac:chgData name="Ana Bela Chavazas" userId="f0f2a989-6f3f-4de1-9924-f79ce8e5c2e0" providerId="ADAL" clId="{13E022E0-A569-404A-BEF0-B57B11860C86}" dt="2022-03-25T11:50:30.894" v="40" actId="255"/>
          <ac:spMkLst>
            <pc:docMk/>
            <pc:sldMk cId="4291742990" sldId="295"/>
            <ac:spMk id="7" creationId="{BE6E3D19-901B-6E43-814E-9FF1BD974BF7}"/>
          </ac:spMkLst>
        </pc:spChg>
      </pc:sldChg>
      <pc:sldChg chg="modSp mod modNotesTx">
        <pc:chgData name="Ana Bela Chavazas" userId="f0f2a989-6f3f-4de1-9924-f79ce8e5c2e0" providerId="ADAL" clId="{13E022E0-A569-404A-BEF0-B57B11860C86}" dt="2022-03-25T11:47:41.376" v="29" actId="20577"/>
        <pc:sldMkLst>
          <pc:docMk/>
          <pc:sldMk cId="795556731" sldId="307"/>
        </pc:sldMkLst>
        <pc:spChg chg="mod">
          <ac:chgData name="Ana Bela Chavazas" userId="f0f2a989-6f3f-4de1-9924-f79ce8e5c2e0" providerId="ADAL" clId="{13E022E0-A569-404A-BEF0-B57B11860C86}" dt="2022-03-25T11:47:39.232" v="27" actId="20577"/>
          <ac:spMkLst>
            <pc:docMk/>
            <pc:sldMk cId="795556731" sldId="307"/>
            <ac:spMk id="7" creationId="{BE6E3D19-901B-6E43-814E-9FF1BD974BF7}"/>
          </ac:spMkLst>
        </pc:spChg>
      </pc:sldChg>
      <pc:sldChg chg="del">
        <pc:chgData name="Ana Bela Chavazas" userId="f0f2a989-6f3f-4de1-9924-f79ce8e5c2e0" providerId="ADAL" clId="{13E022E0-A569-404A-BEF0-B57B11860C86}" dt="2022-03-25T11:49:09.479" v="32" actId="47"/>
        <pc:sldMkLst>
          <pc:docMk/>
          <pc:sldMk cId="1295193515" sldId="308"/>
        </pc:sldMkLst>
      </pc:sldChg>
      <pc:sldChg chg="modSp mod">
        <pc:chgData name="Ana Bela Chavazas" userId="f0f2a989-6f3f-4de1-9924-f79ce8e5c2e0" providerId="ADAL" clId="{13E022E0-A569-404A-BEF0-B57B11860C86}" dt="2022-03-25T11:49:29.914" v="36" actId="20577"/>
        <pc:sldMkLst>
          <pc:docMk/>
          <pc:sldMk cId="1717674903" sldId="313"/>
        </pc:sldMkLst>
        <pc:spChg chg="mod">
          <ac:chgData name="Ana Bela Chavazas" userId="f0f2a989-6f3f-4de1-9924-f79ce8e5c2e0" providerId="ADAL" clId="{13E022E0-A569-404A-BEF0-B57B11860C86}" dt="2022-03-25T11:49:29.914" v="36" actId="20577"/>
          <ac:spMkLst>
            <pc:docMk/>
            <pc:sldMk cId="1717674903" sldId="313"/>
            <ac:spMk id="5" creationId="{D5AC289D-9250-4A4B-92AA-A30A3E0FF4A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création de passerelles, lisibilité du système de soutien à l’innovation, etc...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2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favoriser l’innovation dans le </a:t>
            </a: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domaine agricole/R&amp;D,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domaine énergétique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3 : mettre en place un réseau des entreprises innovantes, créer un guichet unique de l’innovation, mettre en place un outil de communication à destination des entreprises potentiellement innovantes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357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4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nouvelles mesures fiscales de type CIR, création </a:t>
            </a: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d’instruments financiers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dédiés au pré-amorçage, renforcer la capacité des acteurs à mobiliser les outils déjà existants.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5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égalité hommes-femmes, réduction des inégalités économiques, promotion de l’identité rurale, etc…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5b : appels à projet pour l’entrepreneuriat féminin, actions de rénovation urbaine, bourses d’études et/ou de mobilité à destination des jeunes les plus pauvres, etc…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671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1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développer des outils d’observation et de suivi de l’égalité hommes-femmes dans les entreprises corses, imaginer des chartes sectorielles, etc…</a:t>
            </a:r>
            <a:endParaRPr lang="fr-FR" sz="1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professionnelle pour les salariés, primes temporaires pour inciter les chômeurs à accepter certains emplois, favoriser la mobilité transfrontalière des salariés, emplois qualifiés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2b : formation des publics fragiles, information sur les secteurs porteurs, domaines à privilégier, etc…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51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Enjeu 3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Coopération renforcée entre les secteurs pour favoriser la recherche d’économies d’échelle, la capacité d‘innovation, agriculture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(autonomie alimentaire…), forêt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53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Innovation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Lundi 28 mars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83386"/>
            <a:ext cx="11104085" cy="488351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4 : Envisager des mesures pour le financement  (10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mesures pour le financement de l’innovation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	</a:t>
            </a: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5 : Promouvoir l’innovation sociale (30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priorités en matière d’innovation sociale en Corse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actions mettre en œuvre ? </a:t>
            </a:r>
          </a:p>
          <a:p>
            <a:pPr marL="0" indent="0"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839482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191504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Favoriser l’égalité professionnelle femmes-hommes (20 min)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outils pour favoriser l’égalité professionnelle femmes-hommes en Corse ? 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Soutenir l’emploi et satisfaire la demande de travail des entreprises (10 min)</a:t>
            </a:r>
            <a:endParaRPr lang="fr-FR" sz="18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solutions pour satisfaire les besoins de main d’œuvre des entreprises tout en réduisant le 	chômage 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prioritaires à mener en matière d’insertion et d’emploi ? 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015951" cy="513038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Diversifier la structure productive de la Corse et réduire la dépendance extérieure (10 min) 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dans lesquels il faut améliorer la capacité de production locale ? 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clefs ? 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freins à lever pour permettre le décollage des productions locales </a:t>
            </a:r>
          </a:p>
          <a:p>
            <a:pPr marL="0" indent="0">
              <a:buNone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	« prioritaires » ?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95556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0704" y="1149672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176213" indent="0">
              <a:buClr>
                <a:srgbClr val="1A7C9D"/>
              </a:buClr>
              <a:buNone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13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920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 avril 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7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  <a:ln>
            <a:noFill/>
          </a:ln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R&amp;D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Incubateur public territorial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Innovation touristique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Innovation sociale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Numérique / haut débit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3566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26951"/>
            <a:ext cx="10765221" cy="472939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marL="342900" indent="-342900" algn="just">
              <a:buClr>
                <a:srgbClr val="1A7C9D"/>
              </a:buClr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pôle de compétitivité  qui compte 65 membres</a:t>
            </a:r>
            <a:endParaRPr lang="fr-FR" sz="2100" dirty="0">
              <a:solidFill>
                <a:schemeClr val="accent5"/>
              </a:solidFill>
              <a:latin typeface="Nunito SemiBold" pitchFamily="2" charset="77"/>
            </a:endParaRP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fr-FR" sz="21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pilotage de la politique de l’innovation rendu difficile par un grand nombre d’acteurs et un manque de coordination entre eux</a:t>
            </a:r>
          </a:p>
          <a:p>
            <a:pPr algn="just">
              <a:buClr>
                <a:srgbClr val="1A7C9D"/>
              </a:buClr>
            </a:pPr>
            <a:endParaRPr lang="fr-FR" sz="21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342900" indent="-342900" algn="just">
              <a:buClr>
                <a:srgbClr val="1A7C9D"/>
              </a:buClr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Des entreprises soutenues à hauteur de 2,5 M€ par le fonds « Pattu </a:t>
            </a:r>
            <a:r>
              <a:rPr lang="fr-FR" sz="2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Innuvazione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 » (2017-2020)</a:t>
            </a:r>
          </a:p>
          <a:p>
            <a:pPr marL="803275" lvl="1" indent="-360363" algn="just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21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manque de contractualisation avec les EPCI</a:t>
            </a:r>
          </a:p>
          <a:p>
            <a:pPr marL="442912" lvl="1" algn="just">
              <a:lnSpc>
                <a:spcPct val="100000"/>
              </a:lnSpc>
              <a:buClr>
                <a:srgbClr val="1A7C9D"/>
              </a:buClr>
            </a:pPr>
            <a:endParaRPr lang="fr-FR" sz="2100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360363" lvl="1" indent="-360363" algn="just">
              <a:buClr>
                <a:srgbClr val="1A7C9D"/>
              </a:buClr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Une ambition numérique : la stratégie Smart </a:t>
            </a:r>
            <a:r>
              <a:rPr lang="fr-FR" sz="2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Isula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(10 M€ en 2019)</a:t>
            </a:r>
          </a:p>
          <a:p>
            <a:pPr marL="360363" lvl="1" indent="-360363" algn="just">
              <a:buClr>
                <a:srgbClr val="1A7C9D"/>
              </a:buClr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La création d’un open data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21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21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 (2h00 d’échanges)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(40 min d’échanges)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83386"/>
            <a:ext cx="11104085" cy="4883515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Coordination des acteurs  (25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améliorer la coordination entre les différents acteurs de l’innovation 	(entreprises,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Università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di Corsica,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CdC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, instituts de recherche, etc..)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	</a:t>
            </a: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2 : Priorisation des secteurs d’activité (25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Pour favoriser la diversification productive et réduire la dépendance extérieure, 	doit-on donner la priorité en matière d’innovation à certains secteurs ?</a:t>
            </a:r>
          </a:p>
          <a:p>
            <a:pPr marL="0" indent="0"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3 : Favoriser les actions collectives (25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renforcer le système local d’innovation et le rendre plus dynamique ?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994</Words>
  <Application>Microsoft Office PowerPoint</Application>
  <PresentationFormat>Personnalisé</PresentationFormat>
  <Paragraphs>226</Paragraphs>
  <Slides>14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135</cp:revision>
  <dcterms:created xsi:type="dcterms:W3CDTF">2022-01-24T14:01:01Z</dcterms:created>
  <dcterms:modified xsi:type="dcterms:W3CDTF">2022-04-20T16:06:36Z</dcterms:modified>
</cp:coreProperties>
</file>