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3" r:id="rId5"/>
    <p:sldId id="264" r:id="rId6"/>
    <p:sldId id="314" r:id="rId7"/>
    <p:sldId id="315" r:id="rId8"/>
    <p:sldId id="316" r:id="rId9"/>
    <p:sldId id="317" r:id="rId10"/>
    <p:sldId id="261" r:id="rId11"/>
    <p:sldId id="313" r:id="rId12"/>
    <p:sldId id="320" r:id="rId13"/>
    <p:sldId id="321" r:id="rId14"/>
    <p:sldId id="329" r:id="rId15"/>
    <p:sldId id="330" r:id="rId16"/>
    <p:sldId id="324" r:id="rId17"/>
    <p:sldId id="325" r:id="rId18"/>
    <p:sldId id="328" r:id="rId19"/>
    <p:sldId id="319" r:id="rId20"/>
    <p:sldId id="323" r:id="rId21"/>
    <p:sldId id="304" r:id="rId22"/>
    <p:sldId id="318" r:id="rId23"/>
    <p:sldId id="322" r:id="rId24"/>
    <p:sldId id="326" r:id="rId25"/>
    <p:sldId id="281" r:id="rId26"/>
  </p:sldIdLst>
  <p:sldSz cx="12192000" cy="6858000"/>
  <p:notesSz cx="6819900" cy="9918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7368" autoAdjust="0"/>
  </p:normalViewPr>
  <p:slideViewPr>
    <p:cSldViewPr snapToGrid="0" snapToObjects="1">
      <p:cViewPr>
        <p:scale>
          <a:sx n="80" d="100"/>
          <a:sy n="80" d="100"/>
        </p:scale>
        <p:origin x="-1620" y="-7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502D468B-1C1D-4292-B8B8-CB235A4E6772}"/>
    <pc:docChg chg="modSld">
      <pc:chgData name="Ana Bela Chavazas" userId="f0f2a989-6f3f-4de1-9924-f79ce8e5c2e0" providerId="ADAL" clId="{502D468B-1C1D-4292-B8B8-CB235A4E6772}" dt="2022-04-12T09:10:16.295" v="6" actId="20577"/>
      <pc:docMkLst>
        <pc:docMk/>
      </pc:docMkLst>
      <pc:sldChg chg="modSp mod">
        <pc:chgData name="Ana Bela Chavazas" userId="f0f2a989-6f3f-4de1-9924-f79ce8e5c2e0" providerId="ADAL" clId="{502D468B-1C1D-4292-B8B8-CB235A4E6772}" dt="2022-04-12T09:10:16.295" v="6" actId="20577"/>
        <pc:sldMkLst>
          <pc:docMk/>
          <pc:sldMk cId="3937585858" sldId="325"/>
        </pc:sldMkLst>
        <pc:spChg chg="mod">
          <ac:chgData name="Ana Bela Chavazas" userId="f0f2a989-6f3f-4de1-9924-f79ce8e5c2e0" providerId="ADAL" clId="{502D468B-1C1D-4292-B8B8-CB235A4E6772}" dt="2022-04-12T09:10:16.295" v="6" actId="20577"/>
          <ac:spMkLst>
            <pc:docMk/>
            <pc:sldMk cId="3937585858" sldId="325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D84D6A74-ED66-4FE8-A4BC-942704E6A8B7}"/>
    <pc:docChg chg="custSel addSld delSld modSld">
      <pc:chgData name="Ana Bela Chavazas" userId="f0f2a989-6f3f-4de1-9924-f79ce8e5c2e0" providerId="ADAL" clId="{D84D6A74-ED66-4FE8-A4BC-942704E6A8B7}" dt="2022-04-14T14:56:40.670" v="129" actId="27636"/>
      <pc:docMkLst>
        <pc:docMk/>
      </pc:docMkLst>
      <pc:sldChg chg="modSp mod">
        <pc:chgData name="Ana Bela Chavazas" userId="f0f2a989-6f3f-4de1-9924-f79ce8e5c2e0" providerId="ADAL" clId="{D84D6A74-ED66-4FE8-A4BC-942704E6A8B7}" dt="2022-04-14T14:50:15.179" v="27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84D6A74-ED66-4FE8-A4BC-942704E6A8B7}" dt="2022-04-14T14:50:15.179" v="27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84D6A74-ED66-4FE8-A4BC-942704E6A8B7}" dt="2022-04-14T14:51:15.239" v="37" actId="11"/>
        <pc:sldMkLst>
          <pc:docMk/>
          <pc:sldMk cId="426746792" sldId="261"/>
        </pc:sldMkLst>
        <pc:spChg chg="mod">
          <ac:chgData name="Ana Bela Chavazas" userId="f0f2a989-6f3f-4de1-9924-f79ce8e5c2e0" providerId="ADAL" clId="{D84D6A74-ED66-4FE8-A4BC-942704E6A8B7}" dt="2022-04-14T14:51:15.239" v="37" actId="11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84D6A74-ED66-4FE8-A4BC-942704E6A8B7}" dt="2022-04-14T14:50:28.551" v="2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D84D6A74-ED66-4FE8-A4BC-942704E6A8B7}" dt="2022-04-14T14:50:28.551" v="28" actId="20577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84D6A74-ED66-4FE8-A4BC-942704E6A8B7}" dt="2022-04-14T14:50:59.716" v="30" actId="11"/>
        <pc:sldMkLst>
          <pc:docMk/>
          <pc:sldMk cId="753057271" sldId="326"/>
        </pc:sldMkLst>
        <pc:spChg chg="mod">
          <ac:chgData name="Ana Bela Chavazas" userId="f0f2a989-6f3f-4de1-9924-f79ce8e5c2e0" providerId="ADAL" clId="{D84D6A74-ED66-4FE8-A4BC-942704E6A8B7}" dt="2022-04-14T14:50:59.716" v="30" actId="11"/>
          <ac:spMkLst>
            <pc:docMk/>
            <pc:sldMk cId="753057271" sldId="326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84D6A74-ED66-4FE8-A4BC-942704E6A8B7}" dt="2022-04-14T14:50:51.502" v="29" actId="47"/>
        <pc:sldMkLst>
          <pc:docMk/>
          <pc:sldMk cId="2175012669" sldId="329"/>
        </pc:sldMkLst>
      </pc:sldChg>
      <pc:sldChg chg="modSp add mod">
        <pc:chgData name="Ana Bela Chavazas" userId="f0f2a989-6f3f-4de1-9924-f79ce8e5c2e0" providerId="ADAL" clId="{D84D6A74-ED66-4FE8-A4BC-942704E6A8B7}" dt="2022-04-14T14:56:11.500" v="123" actId="20577"/>
        <pc:sldMkLst>
          <pc:docMk/>
          <pc:sldMk cId="2301703571" sldId="329"/>
        </pc:sldMkLst>
        <pc:spChg chg="mod">
          <ac:chgData name="Ana Bela Chavazas" userId="f0f2a989-6f3f-4de1-9924-f79ce8e5c2e0" providerId="ADAL" clId="{D84D6A74-ED66-4FE8-A4BC-942704E6A8B7}" dt="2022-04-14T14:56:11.500" v="123" actId="20577"/>
          <ac:spMkLst>
            <pc:docMk/>
            <pc:sldMk cId="2301703571" sldId="329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84D6A74-ED66-4FE8-A4BC-942704E6A8B7}" dt="2022-04-14T14:56:40.670" v="129" actId="27636"/>
        <pc:sldMkLst>
          <pc:docMk/>
          <pc:sldMk cId="2093779139" sldId="330"/>
        </pc:sldMkLst>
        <pc:spChg chg="mod">
          <ac:chgData name="Ana Bela Chavazas" userId="f0f2a989-6f3f-4de1-9924-f79ce8e5c2e0" providerId="ADAL" clId="{D84D6A74-ED66-4FE8-A4BC-942704E6A8B7}" dt="2022-04-14T14:56:40.670" v="129" actId="27636"/>
          <ac:spMkLst>
            <pc:docMk/>
            <pc:sldMk cId="2093779139" sldId="330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A064875F-905D-4391-84D4-5BDAAFBB29CE}"/>
    <pc:docChg chg="modSld">
      <pc:chgData name="Ana Bela Chavazas" userId="f0f2a989-6f3f-4de1-9924-f79ce8e5c2e0" providerId="ADAL" clId="{A064875F-905D-4391-84D4-5BDAAFBB29CE}" dt="2022-03-29T14:43:21.126" v="68" actId="20577"/>
      <pc:docMkLst>
        <pc:docMk/>
      </pc:docMkLst>
      <pc:sldChg chg="modSp mod">
        <pc:chgData name="Ana Bela Chavazas" userId="f0f2a989-6f3f-4de1-9924-f79ce8e5c2e0" providerId="ADAL" clId="{A064875F-905D-4391-84D4-5BDAAFBB29CE}" dt="2022-03-29T14:43:21.126" v="68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A064875F-905D-4391-84D4-5BDAAFBB29CE}" dt="2022-03-29T14:43:21.126" v="68" actId="20577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C942F168-72A8-492D-B21D-003091319C41}"/>
    <pc:docChg chg="custSel addSld modSld">
      <pc:chgData name="Ana Bela Chavazas" userId="f0f2a989-6f3f-4de1-9924-f79ce8e5c2e0" providerId="ADAL" clId="{C942F168-72A8-492D-B21D-003091319C41}" dt="2022-04-11T09:36:30.892" v="1017" actId="20577"/>
      <pc:docMkLst>
        <pc:docMk/>
      </pc:docMkLst>
      <pc:sldChg chg="modSp mod">
        <pc:chgData name="Ana Bela Chavazas" userId="f0f2a989-6f3f-4de1-9924-f79ce8e5c2e0" providerId="ADAL" clId="{C942F168-72A8-492D-B21D-003091319C41}" dt="2022-04-11T09:19:28.802" v="54" actId="27636"/>
        <pc:sldMkLst>
          <pc:docMk/>
          <pc:sldMk cId="426746792" sldId="261"/>
        </pc:sldMkLst>
        <pc:spChg chg="mod">
          <ac:chgData name="Ana Bela Chavazas" userId="f0f2a989-6f3f-4de1-9924-f79ce8e5c2e0" providerId="ADAL" clId="{C942F168-72A8-492D-B21D-003091319C41}" dt="2022-04-11T09:19:28.802" v="54" actId="27636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C942F168-72A8-492D-B21D-003091319C41}" dt="2022-04-11T09:36:30.892" v="1017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C942F168-72A8-492D-B21D-003091319C41}" dt="2022-04-11T09:36:30.892" v="1017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modSp add mod">
        <pc:chgData name="Ana Bela Chavazas" userId="f0f2a989-6f3f-4de1-9924-f79ce8e5c2e0" providerId="ADAL" clId="{C942F168-72A8-492D-B21D-003091319C41}" dt="2022-04-11T09:36:26.778" v="1015" actId="20577"/>
        <pc:sldMkLst>
          <pc:docMk/>
          <pc:sldMk cId="753057271" sldId="326"/>
        </pc:sldMkLst>
        <pc:spChg chg="mod">
          <ac:chgData name="Ana Bela Chavazas" userId="f0f2a989-6f3f-4de1-9924-f79ce8e5c2e0" providerId="ADAL" clId="{C942F168-72A8-492D-B21D-003091319C41}" dt="2022-04-11T09:36:13.147" v="1011" actId="207"/>
          <ac:spMkLst>
            <pc:docMk/>
            <pc:sldMk cId="753057271" sldId="326"/>
            <ac:spMk id="3" creationId="{BE6E3D19-901B-6E43-814E-9FF1BD974BF7}"/>
          </ac:spMkLst>
        </pc:spChg>
        <pc:spChg chg="mod">
          <ac:chgData name="Ana Bela Chavazas" userId="f0f2a989-6f3f-4de1-9924-f79ce8e5c2e0" providerId="ADAL" clId="{C942F168-72A8-492D-B21D-003091319C41}" dt="2022-04-11T09:36:26.778" v="1015" actId="20577"/>
          <ac:spMkLst>
            <pc:docMk/>
            <pc:sldMk cId="753057271" sldId="326"/>
            <ac:spMk id="5" creationId="{D5AC289D-9250-4A4B-92AA-A30A3E0FF4AA}"/>
          </ac:spMkLst>
        </pc:spChg>
      </pc:sldChg>
    </pc:docChg>
  </pc:docChgLst>
  <pc:docChgLst>
    <pc:chgData name="Ana Bela Chavazas" userId="f0f2a989-6f3f-4de1-9924-f79ce8e5c2e0" providerId="ADAL" clId="{362A073E-E4BA-439F-8B00-C11AB66CFA3A}"/>
    <pc:docChg chg="custSel modSld sldOrd">
      <pc:chgData name="Ana Bela Chavazas" userId="f0f2a989-6f3f-4de1-9924-f79ce8e5c2e0" providerId="ADAL" clId="{362A073E-E4BA-439F-8B00-C11AB66CFA3A}" dt="2022-04-13T13:09:28.483" v="98" actId="11"/>
      <pc:docMkLst>
        <pc:docMk/>
      </pc:docMkLst>
      <pc:sldChg chg="modSp mod">
        <pc:chgData name="Ana Bela Chavazas" userId="f0f2a989-6f3f-4de1-9924-f79ce8e5c2e0" providerId="ADAL" clId="{362A073E-E4BA-439F-8B00-C11AB66CFA3A}" dt="2022-04-13T13:06:02.776" v="35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362A073E-E4BA-439F-8B00-C11AB66CFA3A}" dt="2022-04-13T13:06:02.776" v="35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362A073E-E4BA-439F-8B00-C11AB66CFA3A}" dt="2022-04-13T13:06:33.833" v="81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362A073E-E4BA-439F-8B00-C11AB66CFA3A}" dt="2022-04-13T13:06:33.833" v="81" actId="20577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362A073E-E4BA-439F-8B00-C11AB66CFA3A}" dt="2022-04-13T13:09:19.400" v="97" actId="11"/>
        <pc:sldMkLst>
          <pc:docMk/>
          <pc:sldMk cId="2492200222" sldId="319"/>
        </pc:sldMkLst>
        <pc:spChg chg="mod">
          <ac:chgData name="Ana Bela Chavazas" userId="f0f2a989-6f3f-4de1-9924-f79ce8e5c2e0" providerId="ADAL" clId="{362A073E-E4BA-439F-8B00-C11AB66CFA3A}" dt="2022-04-13T13:09:19.400" v="97" actId="11"/>
          <ac:spMkLst>
            <pc:docMk/>
            <pc:sldMk cId="2492200222" sldId="319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5.965" v="91" actId="20577"/>
          <ac:spMkLst>
            <pc:docMk/>
            <pc:sldMk cId="2492200222" sldId="319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62A073E-E4BA-439F-8B00-C11AB66CFA3A}" dt="2022-04-13T13:09:28.483" v="98" actId="11"/>
        <pc:sldMkLst>
          <pc:docMk/>
          <pc:sldMk cId="3531069639" sldId="323"/>
        </pc:sldMkLst>
        <pc:spChg chg="mod">
          <ac:chgData name="Ana Bela Chavazas" userId="f0f2a989-6f3f-4de1-9924-f79ce8e5c2e0" providerId="ADAL" clId="{362A073E-E4BA-439F-8B00-C11AB66CFA3A}" dt="2022-04-13T13:09:28.483" v="98" actId="11"/>
          <ac:spMkLst>
            <pc:docMk/>
            <pc:sldMk cId="3531069639" sldId="323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9.307" v="93" actId="20577"/>
          <ac:spMkLst>
            <pc:docMk/>
            <pc:sldMk cId="3531069639" sldId="323"/>
            <ac:spMk id="5" creationId="{D5AC289D-9250-4A4B-92AA-A30A3E0FF4AA}"/>
          </ac:spMkLst>
        </pc:spChg>
      </pc:sldChg>
      <pc:sldChg chg="modSp mod ord">
        <pc:chgData name="Ana Bela Chavazas" userId="f0f2a989-6f3f-4de1-9924-f79ce8e5c2e0" providerId="ADAL" clId="{362A073E-E4BA-439F-8B00-C11AB66CFA3A}" dt="2022-04-13T13:08:58.356" v="94" actId="11"/>
        <pc:sldMkLst>
          <pc:docMk/>
          <pc:sldMk cId="2251353373" sldId="324"/>
        </pc:sldMkLst>
        <pc:spChg chg="mod">
          <ac:chgData name="Ana Bela Chavazas" userId="f0f2a989-6f3f-4de1-9924-f79ce8e5c2e0" providerId="ADAL" clId="{362A073E-E4BA-439F-8B00-C11AB66CFA3A}" dt="2022-04-13T13:08:58.356" v="94" actId="11"/>
          <ac:spMkLst>
            <pc:docMk/>
            <pc:sldMk cId="2251353373" sldId="324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12.567" v="85" actId="20577"/>
          <ac:spMkLst>
            <pc:docMk/>
            <pc:sldMk cId="2251353373" sldId="324"/>
            <ac:spMk id="5" creationId="{D5AC289D-9250-4A4B-92AA-A30A3E0FF4AA}"/>
          </ac:spMkLst>
        </pc:spChg>
      </pc:sldChg>
      <pc:sldChg chg="modSp mod ord">
        <pc:chgData name="Ana Bela Chavazas" userId="f0f2a989-6f3f-4de1-9924-f79ce8e5c2e0" providerId="ADAL" clId="{362A073E-E4BA-439F-8B00-C11AB66CFA3A}" dt="2022-04-13T13:09:01.780" v="95" actId="11"/>
        <pc:sldMkLst>
          <pc:docMk/>
          <pc:sldMk cId="3937585858" sldId="325"/>
        </pc:sldMkLst>
        <pc:spChg chg="mod">
          <ac:chgData name="Ana Bela Chavazas" userId="f0f2a989-6f3f-4de1-9924-f79ce8e5c2e0" providerId="ADAL" clId="{362A073E-E4BA-439F-8B00-C11AB66CFA3A}" dt="2022-04-13T13:09:01.780" v="95" actId="11"/>
          <ac:spMkLst>
            <pc:docMk/>
            <pc:sldMk cId="3937585858" sldId="325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17.155" v="87" actId="20577"/>
          <ac:spMkLst>
            <pc:docMk/>
            <pc:sldMk cId="3937585858" sldId="325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62A073E-E4BA-439F-8B00-C11AB66CFA3A}" dt="2022-04-13T13:09:10.215" v="96" actId="11"/>
        <pc:sldMkLst>
          <pc:docMk/>
          <pc:sldMk cId="1255792382" sldId="328"/>
        </pc:sldMkLst>
        <pc:spChg chg="mod">
          <ac:chgData name="Ana Bela Chavazas" userId="f0f2a989-6f3f-4de1-9924-f79ce8e5c2e0" providerId="ADAL" clId="{362A073E-E4BA-439F-8B00-C11AB66CFA3A}" dt="2022-04-13T13:09:10.215" v="96" actId="11"/>
          <ac:spMkLst>
            <pc:docMk/>
            <pc:sldMk cId="1255792382" sldId="328"/>
            <ac:spMk id="3" creationId="{BE6E3D19-901B-6E43-814E-9FF1BD974BF7}"/>
          </ac:spMkLst>
        </pc:spChg>
        <pc:spChg chg="mod">
          <ac:chgData name="Ana Bela Chavazas" userId="f0f2a989-6f3f-4de1-9924-f79ce8e5c2e0" providerId="ADAL" clId="{362A073E-E4BA-439F-8B00-C11AB66CFA3A}" dt="2022-04-13T13:08:21.827" v="89" actId="20577"/>
          <ac:spMkLst>
            <pc:docMk/>
            <pc:sldMk cId="1255792382" sldId="328"/>
            <ac:spMk id="5" creationId="{D5AC289D-9250-4A4B-92AA-A30A3E0FF4A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 custT="1"/>
      <dgm:spPr/>
      <dgm:t>
        <a:bodyPr/>
        <a:lstStyle/>
        <a:p>
          <a:r>
            <a:rPr lang="fr-FR" sz="2400" dirty="0"/>
            <a:t>Action économique dans les territoires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800" b="0" i="0" dirty="0">
              <a:solidFill>
                <a:schemeClr val="tx1"/>
              </a:solidFill>
              <a:latin typeface="+mn-lt"/>
            </a:rPr>
            <a:t>Renforcer les complémentarités EPCI-</a:t>
          </a:r>
          <a:r>
            <a:rPr lang="fr-FR" sz="1800" b="0" i="0" dirty="0" err="1">
              <a:solidFill>
                <a:schemeClr val="tx1"/>
              </a:solidFill>
              <a:latin typeface="+mn-lt"/>
            </a:rPr>
            <a:t>CdC</a:t>
          </a:r>
          <a:r>
            <a:rPr lang="fr-FR" sz="1800" b="0" i="0" dirty="0">
              <a:solidFill>
                <a:schemeClr val="tx1"/>
              </a:solidFill>
              <a:latin typeface="+mn-lt"/>
            </a:rPr>
            <a:t>-(consulaires) </a:t>
          </a: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6681B5C0-A355-48CF-BA0D-E8A5B407A302}">
      <dgm:prSet phldrT="[Texte]" custT="1"/>
      <dgm:spPr/>
      <dgm:t>
        <a:bodyPr/>
        <a:lstStyle/>
        <a:p>
          <a:r>
            <a:rPr lang="fr-FR" sz="1800" dirty="0"/>
            <a:t>Mettre en place une stratégie d’entrepreneuriat rural</a:t>
          </a:r>
        </a:p>
      </dgm:t>
    </dgm:pt>
    <dgm:pt modelId="{F8E2C555-ED2F-41B4-B127-887E80CE0305}" type="parTrans" cxnId="{79EED4C1-3417-482E-A673-576730964214}">
      <dgm:prSet/>
      <dgm:spPr/>
      <dgm:t>
        <a:bodyPr/>
        <a:lstStyle/>
        <a:p>
          <a:endParaRPr lang="fr-FR"/>
        </a:p>
      </dgm:t>
    </dgm:pt>
    <dgm:pt modelId="{3D98685B-41A1-4D6A-A238-30436E166013}" type="sibTrans" cxnId="{79EED4C1-3417-482E-A673-576730964214}">
      <dgm:prSet/>
      <dgm:spPr/>
      <dgm:t>
        <a:bodyPr/>
        <a:lstStyle/>
        <a:p>
          <a:endParaRPr lang="fr-FR"/>
        </a:p>
      </dgm:t>
    </dgm:pt>
    <dgm:pt modelId="{660725A2-A7CE-4DA3-BF3B-B68DFB8F5F08}">
      <dgm:prSet phldrT="[Texte]" custT="1"/>
      <dgm:spPr/>
      <dgm:t>
        <a:bodyPr/>
        <a:lstStyle/>
        <a:p>
          <a:r>
            <a:rPr lang="fr-FR" sz="2400" dirty="0"/>
            <a:t>Financement des entreprises</a:t>
          </a:r>
        </a:p>
      </dgm:t>
    </dgm:pt>
    <dgm:pt modelId="{425988F7-9B29-48DE-B717-9B1E2AEAAF31}" type="parTrans" cxnId="{704A3F62-13AA-4E53-8D0E-7E4CDCE1F0DA}">
      <dgm:prSet/>
      <dgm:spPr/>
      <dgm:t>
        <a:bodyPr/>
        <a:lstStyle/>
        <a:p>
          <a:endParaRPr lang="fr-FR"/>
        </a:p>
      </dgm:t>
    </dgm:pt>
    <dgm:pt modelId="{B3563299-DAF0-4629-9175-BE06E3198DB8}" type="sibTrans" cxnId="{704A3F62-13AA-4E53-8D0E-7E4CDCE1F0DA}">
      <dgm:prSet/>
      <dgm:spPr/>
      <dgm:t>
        <a:bodyPr/>
        <a:lstStyle/>
        <a:p>
          <a:endParaRPr lang="fr-FR"/>
        </a:p>
      </dgm:t>
    </dgm:pt>
    <dgm:pt modelId="{D8FC66BC-62CC-4045-8579-B440FB5C3965}">
      <dgm:prSet phldrT="[Texte]" custT="1"/>
      <dgm:spPr/>
      <dgm:t>
        <a:bodyPr/>
        <a:lstStyle/>
        <a:p>
          <a:r>
            <a:rPr lang="fr-FR" sz="1800" dirty="0"/>
            <a:t>Favoriser la logique de projet</a:t>
          </a:r>
        </a:p>
      </dgm:t>
    </dgm:pt>
    <dgm:pt modelId="{C7B89D15-E89D-455D-8351-3B5723695AE2}" type="parTrans" cxnId="{0CC636B2-697F-46F8-AABD-09EAABFEC7E2}">
      <dgm:prSet/>
      <dgm:spPr/>
      <dgm:t>
        <a:bodyPr/>
        <a:lstStyle/>
        <a:p>
          <a:endParaRPr lang="fr-FR"/>
        </a:p>
      </dgm:t>
    </dgm:pt>
    <dgm:pt modelId="{8BDDB638-6982-45B4-9738-7073588D3D21}" type="sibTrans" cxnId="{0CC636B2-697F-46F8-AABD-09EAABFEC7E2}">
      <dgm:prSet/>
      <dgm:spPr/>
      <dgm:t>
        <a:bodyPr/>
        <a:lstStyle/>
        <a:p>
          <a:endParaRPr lang="fr-FR"/>
        </a:p>
      </dgm:t>
    </dgm:pt>
    <dgm:pt modelId="{F90717D3-1A3B-4E56-98F8-2D7FBEF98131}">
      <dgm:prSet phldrT="[Texte]" custT="1"/>
      <dgm:spPr/>
      <dgm:t>
        <a:bodyPr/>
        <a:lstStyle/>
        <a:p>
          <a:r>
            <a:rPr lang="fr-FR" sz="1800" dirty="0"/>
            <a:t>Imaginer de nouveaux outils et renforcer les outils existants</a:t>
          </a:r>
        </a:p>
      </dgm:t>
    </dgm:pt>
    <dgm:pt modelId="{F884D0A7-69B0-4157-B7BA-334F5891BBD7}" type="parTrans" cxnId="{A4B180FE-DFE8-4EE1-962F-E29D80D25DB5}">
      <dgm:prSet/>
      <dgm:spPr/>
      <dgm:t>
        <a:bodyPr/>
        <a:lstStyle/>
        <a:p>
          <a:endParaRPr lang="fr-FR"/>
        </a:p>
      </dgm:t>
    </dgm:pt>
    <dgm:pt modelId="{5FC11003-C061-4078-8D9E-27147DF0CBEC}" type="sibTrans" cxnId="{A4B180FE-DFE8-4EE1-962F-E29D80D25DB5}">
      <dgm:prSet/>
      <dgm:spPr/>
      <dgm:t>
        <a:bodyPr/>
        <a:lstStyle/>
        <a:p>
          <a:endParaRPr lang="fr-FR"/>
        </a:p>
      </dgm:t>
    </dgm:pt>
    <dgm:pt modelId="{028CCFDB-E53A-4B67-9176-DC034CC6435D}">
      <dgm:prSet phldrT="[Texte]" custT="1"/>
      <dgm:spPr/>
      <dgm:t>
        <a:bodyPr/>
        <a:lstStyle/>
        <a:p>
          <a:r>
            <a:rPr lang="fr-FR" sz="2400" dirty="0"/>
            <a:t>Innovation</a:t>
          </a:r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Coordination des acteurs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Priorisation des secteurs d’activité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0CF709B8-A731-427A-B261-A44AD9EF4B5E}">
      <dgm:prSet phldrT="[Texte]" custT="1"/>
      <dgm:spPr/>
      <dgm:t>
        <a:bodyPr/>
        <a:lstStyle/>
        <a:p>
          <a:r>
            <a:rPr lang="fr-FR" sz="1800" dirty="0"/>
            <a:t>Améliorer l’habitabilité des territoires</a:t>
          </a:r>
        </a:p>
      </dgm:t>
    </dgm:pt>
    <dgm:pt modelId="{E9A54409-B8FB-4CE2-A16F-C191E6324DAA}" type="parTrans" cxnId="{B92F5E1F-F949-4FF8-A316-5FD564B8B8B0}">
      <dgm:prSet/>
      <dgm:spPr/>
      <dgm:t>
        <a:bodyPr/>
        <a:lstStyle/>
        <a:p>
          <a:endParaRPr lang="fr-FR"/>
        </a:p>
      </dgm:t>
    </dgm:pt>
    <dgm:pt modelId="{30F9EE1A-FDFF-405A-B291-38A0D8198164}" type="sibTrans" cxnId="{B92F5E1F-F949-4FF8-A316-5FD564B8B8B0}">
      <dgm:prSet/>
      <dgm:spPr/>
      <dgm:t>
        <a:bodyPr/>
        <a:lstStyle/>
        <a:p>
          <a:endParaRPr lang="fr-FR"/>
        </a:p>
      </dgm:t>
    </dgm:pt>
    <dgm:pt modelId="{871F0136-E2DE-4039-A08D-4727FF80B69B}">
      <dgm:prSet phldrT="[Texte]" custT="1"/>
      <dgm:spPr/>
      <dgm:t>
        <a:bodyPr/>
        <a:lstStyle/>
        <a:p>
          <a:r>
            <a:rPr lang="fr-FR" sz="1800" dirty="0"/>
            <a:t>Favoriser les actions collectives</a:t>
          </a:r>
        </a:p>
      </dgm:t>
    </dgm:pt>
    <dgm:pt modelId="{92497ADB-FD9A-4A54-B986-EB5BD173778A}" type="parTrans" cxnId="{44C81C4B-8AD7-4C7D-9D80-96D9B7743A96}">
      <dgm:prSet/>
      <dgm:spPr/>
      <dgm:t>
        <a:bodyPr/>
        <a:lstStyle/>
        <a:p>
          <a:endParaRPr lang="fr-FR"/>
        </a:p>
      </dgm:t>
    </dgm:pt>
    <dgm:pt modelId="{4F34AFF3-554D-4380-B75C-AE683213305E}" type="sibTrans" cxnId="{44C81C4B-8AD7-4C7D-9D80-96D9B7743A96}">
      <dgm:prSet/>
      <dgm:spPr/>
      <dgm:t>
        <a:bodyPr/>
        <a:lstStyle/>
        <a:p>
          <a:endParaRPr lang="fr-FR"/>
        </a:p>
      </dgm:t>
    </dgm:pt>
    <dgm:pt modelId="{20C2866F-A048-4A9C-91ED-75E155A8BC3C}">
      <dgm:prSet phldrT="[Texte]" custT="1"/>
      <dgm:spPr/>
      <dgm:t>
        <a:bodyPr/>
        <a:lstStyle/>
        <a:p>
          <a:r>
            <a:rPr lang="fr-FR" sz="1800" dirty="0"/>
            <a:t>Envisager des mesures pour le financement</a:t>
          </a:r>
        </a:p>
      </dgm:t>
    </dgm:pt>
    <dgm:pt modelId="{6496667C-5DDB-4122-83D6-C9EE916ABEB5}" type="parTrans" cxnId="{A29A7D62-8304-4AD3-874D-EBC42C77AFFD}">
      <dgm:prSet/>
      <dgm:spPr/>
      <dgm:t>
        <a:bodyPr/>
        <a:lstStyle/>
        <a:p>
          <a:endParaRPr lang="fr-FR"/>
        </a:p>
      </dgm:t>
    </dgm:pt>
    <dgm:pt modelId="{3355F481-FA64-4A3A-BE8C-C7348554EDB9}" type="sibTrans" cxnId="{A29A7D62-8304-4AD3-874D-EBC42C77AFFD}">
      <dgm:prSet/>
      <dgm:spPr/>
      <dgm:t>
        <a:bodyPr/>
        <a:lstStyle/>
        <a:p>
          <a:endParaRPr lang="fr-FR"/>
        </a:p>
      </dgm:t>
    </dgm:pt>
    <dgm:pt modelId="{55C01F69-F220-4EF7-8ACE-D1ACEB8F01F3}">
      <dgm:prSet phldrT="[Texte]" custT="1"/>
      <dgm:spPr/>
      <dgm:t>
        <a:bodyPr/>
        <a:lstStyle/>
        <a:p>
          <a:r>
            <a:rPr lang="fr-FR" sz="1800" dirty="0"/>
            <a:t>Promouvoir l’innovation sociale</a:t>
          </a:r>
        </a:p>
      </dgm:t>
    </dgm:pt>
    <dgm:pt modelId="{7762B404-6860-4C66-BB01-15974F151A7B}" type="parTrans" cxnId="{7DDF1FEE-92DE-46E2-B48C-D334E4FE14A7}">
      <dgm:prSet/>
      <dgm:spPr/>
      <dgm:t>
        <a:bodyPr/>
        <a:lstStyle/>
        <a:p>
          <a:endParaRPr lang="fr-FR"/>
        </a:p>
      </dgm:t>
    </dgm:pt>
    <dgm:pt modelId="{D086DDDB-30D6-4EF3-A5E0-8DDF951F1217}" type="sibTrans" cxnId="{7DDF1FEE-92DE-46E2-B48C-D334E4FE14A7}">
      <dgm:prSet/>
      <dgm:spPr/>
      <dgm:t>
        <a:bodyPr/>
        <a:lstStyle/>
        <a:p>
          <a:endParaRPr lang="fr-FR"/>
        </a:p>
      </dgm:t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ScaleY="69760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08E3B370-DA05-4BA4-9F74-672F73C439E3}" type="pres">
      <dgm:prSet presAssocID="{660725A2-A7CE-4DA3-BF3B-B68DFB8F5F08}" presName="linNode" presStyleCnt="0"/>
      <dgm:spPr/>
    </dgm:pt>
    <dgm:pt modelId="{AFD6A4FE-6C9A-4409-8F89-F7A060B2F789}" type="pres">
      <dgm:prSet presAssocID="{660725A2-A7CE-4DA3-BF3B-B68DFB8F5F08}" presName="parentText" presStyleLbl="node1" presStyleIdx="1" presStyleCnt="3" custScaleY="5798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78A4DE-6FE3-483C-85FF-8F7938989CCC}" type="pres">
      <dgm:prSet presAssocID="{660725A2-A7CE-4DA3-BF3B-B68DFB8F5F08}" presName="descendantText" presStyleLbl="alignAccFollowNode1" presStyleIdx="1" presStyleCnt="3" custScaleY="62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6EB599-D62C-4EB1-9406-DB7A112ED544}" type="pres">
      <dgm:prSet presAssocID="{B3563299-DAF0-4629-9175-BE06E3198DB8}" presName="sp" presStyleCnt="0"/>
      <dgm:spPr/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2" presStyleCnt="3" custScaleY="791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2" presStyleCnt="3" custScaleY="1024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429EEFB-8C76-4E9D-9EBC-5A35EE392B3D}" type="presOf" srcId="{4F90E4C1-399C-4A16-9F21-DDAA3BFB205F}" destId="{B47170A2-A73F-4955-B1DB-0905330B61F7}" srcOrd="0" destOrd="0" presId="urn:microsoft.com/office/officeart/2005/8/layout/vList5"/>
    <dgm:cxn modelId="{E5C0694A-363D-4B1D-9858-1728EA18AE0B}" type="presOf" srcId="{BB762155-744A-4A4A-9A3E-4FE86F2B25C8}" destId="{20380C93-0212-49CF-A8B6-990A0E2EEB47}" srcOrd="0" destOrd="0" presId="urn:microsoft.com/office/officeart/2005/8/layout/vList5"/>
    <dgm:cxn modelId="{20AFA697-2A1F-4543-8073-6F0DFA446678}" type="presOf" srcId="{028CCFDB-E53A-4B67-9176-DC034CC6435D}" destId="{C9566D33-A31E-4147-B776-DF0848A5D483}" srcOrd="0" destOrd="0" presId="urn:microsoft.com/office/officeart/2005/8/layout/vList5"/>
    <dgm:cxn modelId="{9EF05AE9-DD3C-4DDE-9DAB-BE12245DDBF9}" type="presOf" srcId="{871F0136-E2DE-4039-A08D-4727FF80B69B}" destId="{B47170A2-A73F-4955-B1DB-0905330B61F7}" srcOrd="0" destOrd="2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824E313F-44F2-4974-9CCF-F36316F77E0D}" type="presOf" srcId="{55C01F69-F220-4EF7-8ACE-D1ACEB8F01F3}" destId="{B47170A2-A73F-4955-B1DB-0905330B61F7}" srcOrd="0" destOrd="4" presId="urn:microsoft.com/office/officeart/2005/8/layout/vList5"/>
    <dgm:cxn modelId="{79EED4C1-3417-482E-A673-576730964214}" srcId="{B57AB786-087E-418A-8F11-2B9F1418EAAD}" destId="{6681B5C0-A355-48CF-BA0D-E8A5B407A302}" srcOrd="1" destOrd="0" parTransId="{F8E2C555-ED2F-41B4-B127-887E80CE0305}" sibTransId="{3D98685B-41A1-4D6A-A238-30436E166013}"/>
    <dgm:cxn modelId="{5A224E6B-016F-4B28-88A0-CC0679E39B68}" type="presOf" srcId="{20C2866F-A048-4A9C-91ED-75E155A8BC3C}" destId="{B47170A2-A73F-4955-B1DB-0905330B61F7}" srcOrd="0" destOrd="3" presId="urn:microsoft.com/office/officeart/2005/8/layout/vList5"/>
    <dgm:cxn modelId="{B92F5E1F-F949-4FF8-A316-5FD564B8B8B0}" srcId="{B57AB786-087E-418A-8F11-2B9F1418EAAD}" destId="{0CF709B8-A731-427A-B261-A44AD9EF4B5E}" srcOrd="2" destOrd="0" parTransId="{E9A54409-B8FB-4CE2-A16F-C191E6324DAA}" sibTransId="{30F9EE1A-FDFF-405A-B291-38A0D8198164}"/>
    <dgm:cxn modelId="{16849B67-72ED-454A-BFFE-EF908174860D}" type="presOf" srcId="{D8FC66BC-62CC-4045-8579-B440FB5C3965}" destId="{0578A4DE-6FE3-483C-85FF-8F7938989CCC}" srcOrd="0" destOrd="0" presId="urn:microsoft.com/office/officeart/2005/8/layout/vList5"/>
    <dgm:cxn modelId="{44C81C4B-8AD7-4C7D-9D80-96D9B7743A96}" srcId="{028CCFDB-E53A-4B67-9176-DC034CC6435D}" destId="{871F0136-E2DE-4039-A08D-4727FF80B69B}" srcOrd="2" destOrd="0" parTransId="{92497ADB-FD9A-4A54-B986-EB5BD173778A}" sibTransId="{4F34AFF3-554D-4380-B75C-AE683213305E}"/>
    <dgm:cxn modelId="{704A3F62-13AA-4E53-8D0E-7E4CDCE1F0DA}" srcId="{BB762155-744A-4A4A-9A3E-4FE86F2B25C8}" destId="{660725A2-A7CE-4DA3-BF3B-B68DFB8F5F08}" srcOrd="1" destOrd="0" parTransId="{425988F7-9B29-48DE-B717-9B1E2AEAAF31}" sibTransId="{B3563299-DAF0-4629-9175-BE06E3198DB8}"/>
    <dgm:cxn modelId="{52F7FC96-20FD-499D-BCB0-CD818FF69C4B}" srcId="{BB762155-744A-4A4A-9A3E-4FE86F2B25C8}" destId="{028CCFDB-E53A-4B67-9176-DC034CC6435D}" srcOrd="2" destOrd="0" parTransId="{FA406C51-40D8-41AC-B708-0BAEE68AC50F}" sibTransId="{CE58D864-08F4-443D-A758-F3D68424883F}"/>
    <dgm:cxn modelId="{7DDF1FEE-92DE-46E2-B48C-D334E4FE14A7}" srcId="{028CCFDB-E53A-4B67-9176-DC034CC6435D}" destId="{55C01F69-F220-4EF7-8ACE-D1ACEB8F01F3}" srcOrd="4" destOrd="0" parTransId="{7762B404-6860-4C66-BB01-15974F151A7B}" sibTransId="{D086DDDB-30D6-4EF3-A5E0-8DDF951F1217}"/>
    <dgm:cxn modelId="{4DCAF66E-DEAF-4B46-B5AD-C3B0E19EF59E}" type="presOf" srcId="{40D3FF41-1C0F-4C31-852C-3F719C6994F4}" destId="{B47170A2-A73F-4955-B1DB-0905330B61F7}" srcOrd="0" destOrd="1" presId="urn:microsoft.com/office/officeart/2005/8/layout/vList5"/>
    <dgm:cxn modelId="{A29A7D62-8304-4AD3-874D-EBC42C77AFFD}" srcId="{028CCFDB-E53A-4B67-9176-DC034CC6435D}" destId="{20C2866F-A048-4A9C-91ED-75E155A8BC3C}" srcOrd="3" destOrd="0" parTransId="{6496667C-5DDB-4122-83D6-C9EE916ABEB5}" sibTransId="{3355F481-FA64-4A3A-BE8C-C7348554EDB9}"/>
    <dgm:cxn modelId="{EE38AA72-299E-4F36-B697-2AC3371B1067}" type="presOf" srcId="{B57AB786-087E-418A-8F11-2B9F1418EAAD}" destId="{AB819723-E877-40BA-A184-6B25D1D99D58}" srcOrd="0" destOrd="0" presId="urn:microsoft.com/office/officeart/2005/8/layout/vList5"/>
    <dgm:cxn modelId="{0193AA5C-7B88-487F-B8E1-47EEF5D79C2C}" type="presOf" srcId="{F90717D3-1A3B-4E56-98F8-2D7FBEF98131}" destId="{0578A4DE-6FE3-483C-85FF-8F7938989CCC}" srcOrd="0" destOrd="1" presId="urn:microsoft.com/office/officeart/2005/8/layout/vList5"/>
    <dgm:cxn modelId="{B1280990-96DF-4A27-B028-366F44926C04}" type="presOf" srcId="{660725A2-A7CE-4DA3-BF3B-B68DFB8F5F08}" destId="{AFD6A4FE-6C9A-4409-8F89-F7A060B2F789}" srcOrd="0" destOrd="0" presId="urn:microsoft.com/office/officeart/2005/8/layout/vList5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FD39900C-B923-4C45-A93F-86D881F08C89}" type="presOf" srcId="{0CF709B8-A731-427A-B261-A44AD9EF4B5E}" destId="{891A3A22-3008-427D-8704-7B67DAFAFA8D}" srcOrd="0" destOrd="2" presId="urn:microsoft.com/office/officeart/2005/8/layout/vList5"/>
    <dgm:cxn modelId="{0CC636B2-697F-46F8-AABD-09EAABFEC7E2}" srcId="{660725A2-A7CE-4DA3-BF3B-B68DFB8F5F08}" destId="{D8FC66BC-62CC-4045-8579-B440FB5C3965}" srcOrd="0" destOrd="0" parTransId="{C7B89D15-E89D-455D-8351-3B5723695AE2}" sibTransId="{8BDDB638-6982-45B4-9738-7073588D3D21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A4B180FE-DFE8-4EE1-962F-E29D80D25DB5}" srcId="{660725A2-A7CE-4DA3-BF3B-B68DFB8F5F08}" destId="{F90717D3-1A3B-4E56-98F8-2D7FBEF98131}" srcOrd="1" destOrd="0" parTransId="{F884D0A7-69B0-4157-B7BA-334F5891BBD7}" sibTransId="{5FC11003-C061-4078-8D9E-27147DF0CBEC}"/>
    <dgm:cxn modelId="{2353AB73-4C37-4664-818A-367EF4C0B49A}" type="presOf" srcId="{B8CA0416-7EE4-42C9-908C-46D31A7CA71E}" destId="{891A3A22-3008-427D-8704-7B67DAFAFA8D}" srcOrd="0" destOrd="0" presId="urn:microsoft.com/office/officeart/2005/8/layout/vList5"/>
    <dgm:cxn modelId="{B8281844-627C-4C46-8D95-4AA651C72185}" type="presOf" srcId="{6681B5C0-A355-48CF-BA0D-E8A5B407A302}" destId="{891A3A22-3008-427D-8704-7B67DAFAFA8D}" srcOrd="0" destOrd="1" presId="urn:microsoft.com/office/officeart/2005/8/layout/vList5"/>
    <dgm:cxn modelId="{774AF80D-F367-4ABF-B61A-5C8D1F168D01}" type="presParOf" srcId="{20380C93-0212-49CF-A8B6-990A0E2EEB47}" destId="{D29A52D6-CD30-4278-A368-02B8039F50C3}" srcOrd="0" destOrd="0" presId="urn:microsoft.com/office/officeart/2005/8/layout/vList5"/>
    <dgm:cxn modelId="{8AE2ED12-104E-4DBC-8496-93B5F7623BB8}" type="presParOf" srcId="{D29A52D6-CD30-4278-A368-02B8039F50C3}" destId="{AB819723-E877-40BA-A184-6B25D1D99D58}" srcOrd="0" destOrd="0" presId="urn:microsoft.com/office/officeart/2005/8/layout/vList5"/>
    <dgm:cxn modelId="{B725218B-17F0-4EA7-BB1B-62C06B374965}" type="presParOf" srcId="{D29A52D6-CD30-4278-A368-02B8039F50C3}" destId="{891A3A22-3008-427D-8704-7B67DAFAFA8D}" srcOrd="1" destOrd="0" presId="urn:microsoft.com/office/officeart/2005/8/layout/vList5"/>
    <dgm:cxn modelId="{79F73B2B-DB13-4CD7-9D6E-DA17546D8EFC}" type="presParOf" srcId="{20380C93-0212-49CF-A8B6-990A0E2EEB47}" destId="{1BA0BD9F-EE20-4388-9897-CC27F7FDFD37}" srcOrd="1" destOrd="0" presId="urn:microsoft.com/office/officeart/2005/8/layout/vList5"/>
    <dgm:cxn modelId="{5E11E603-F838-4CA8-9C94-E996205E0621}" type="presParOf" srcId="{20380C93-0212-49CF-A8B6-990A0E2EEB47}" destId="{08E3B370-DA05-4BA4-9F74-672F73C439E3}" srcOrd="2" destOrd="0" presId="urn:microsoft.com/office/officeart/2005/8/layout/vList5"/>
    <dgm:cxn modelId="{01E95BEC-C98F-4B10-8FFC-1D483EFF972E}" type="presParOf" srcId="{08E3B370-DA05-4BA4-9F74-672F73C439E3}" destId="{AFD6A4FE-6C9A-4409-8F89-F7A060B2F789}" srcOrd="0" destOrd="0" presId="urn:microsoft.com/office/officeart/2005/8/layout/vList5"/>
    <dgm:cxn modelId="{78B58330-B32F-4B1A-B7DD-EEDF73E68D1D}" type="presParOf" srcId="{08E3B370-DA05-4BA4-9F74-672F73C439E3}" destId="{0578A4DE-6FE3-483C-85FF-8F7938989CCC}" srcOrd="1" destOrd="0" presId="urn:microsoft.com/office/officeart/2005/8/layout/vList5"/>
    <dgm:cxn modelId="{E3830B14-47CF-45D1-AA77-B981662FE982}" type="presParOf" srcId="{20380C93-0212-49CF-A8B6-990A0E2EEB47}" destId="{A06EB599-D62C-4EB1-9406-DB7A112ED544}" srcOrd="3" destOrd="0" presId="urn:microsoft.com/office/officeart/2005/8/layout/vList5"/>
    <dgm:cxn modelId="{82062516-3AD7-40A0-8B87-E0B45655E34A}" type="presParOf" srcId="{20380C93-0212-49CF-A8B6-990A0E2EEB47}" destId="{D01DF518-8A37-4432-BF21-5315AAD97E00}" srcOrd="4" destOrd="0" presId="urn:microsoft.com/office/officeart/2005/8/layout/vList5"/>
    <dgm:cxn modelId="{1DFAD626-8AFA-47B3-93E8-FA59B4B6733E}" type="presParOf" srcId="{D01DF518-8A37-4432-BF21-5315AAD97E00}" destId="{C9566D33-A31E-4147-B776-DF0848A5D483}" srcOrd="0" destOrd="0" presId="urn:microsoft.com/office/officeart/2005/8/layout/vList5"/>
    <dgm:cxn modelId="{E3F7E041-54D0-45B5-A10E-78A4F832C740}" type="presParOf" srcId="{D01DF518-8A37-4432-BF21-5315AAD97E00}" destId="{B47170A2-A73F-4955-B1DB-0905330B61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57AB786-087E-418A-8F11-2B9F1418EAAD}">
      <dgm:prSet phldrT="[Texte]"/>
      <dgm:spPr/>
      <dgm:t>
        <a:bodyPr/>
        <a:lstStyle/>
        <a:p>
          <a:r>
            <a:rPr lang="fr-FR" dirty="0" err="1"/>
            <a:t>Eco-systèmes</a:t>
          </a:r>
          <a:r>
            <a:rPr lang="fr-FR" dirty="0"/>
            <a:t> productifs</a:t>
          </a:r>
        </a:p>
      </dgm:t>
    </dgm:pt>
    <dgm:pt modelId="{BCE1F906-2FAB-4EC4-A36E-11733741D621}" type="parTrans" cxnId="{BC9286C1-7AC8-4AD5-8034-B16FF8E4DB37}">
      <dgm:prSet/>
      <dgm:spPr/>
      <dgm:t>
        <a:bodyPr/>
        <a:lstStyle/>
        <a:p>
          <a:endParaRPr lang="fr-FR"/>
        </a:p>
      </dgm:t>
    </dgm:pt>
    <dgm:pt modelId="{08F181F7-2A68-4554-B4C4-6AACFCF87C57}" type="sibTrans" cxnId="{BC9286C1-7AC8-4AD5-8034-B16FF8E4DB37}">
      <dgm:prSet/>
      <dgm:spPr/>
      <dgm:t>
        <a:bodyPr/>
        <a:lstStyle/>
        <a:p>
          <a:endParaRPr lang="fr-FR"/>
        </a:p>
      </dgm:t>
    </dgm:pt>
    <dgm:pt modelId="{B8CA0416-7EE4-42C9-908C-46D31A7CA71E}">
      <dgm:prSet phldrT="[Texte]" custT="1"/>
      <dgm:spPr/>
      <dgm:t>
        <a:bodyPr/>
        <a:lstStyle/>
        <a:p>
          <a:r>
            <a:rPr lang="fr-FR" sz="1700" dirty="0"/>
            <a:t>Accompagner la modernisation du tourisme en Corse</a:t>
          </a:r>
          <a:endParaRPr lang="fr-FR" sz="1700" b="0" i="0" dirty="0">
            <a:solidFill>
              <a:schemeClr val="tx1"/>
            </a:solidFill>
            <a:latin typeface="+mn-lt"/>
          </a:endParaRPr>
        </a:p>
      </dgm:t>
    </dgm:pt>
    <dgm:pt modelId="{A6A6882E-30F0-4C24-A79F-CF9603AC5F8B}" type="parTrans" cxnId="{E787AF21-6B02-47BA-9697-10F332548AB3}">
      <dgm:prSet/>
      <dgm:spPr/>
      <dgm:t>
        <a:bodyPr/>
        <a:lstStyle/>
        <a:p>
          <a:endParaRPr lang="fr-FR"/>
        </a:p>
      </dgm:t>
    </dgm:pt>
    <dgm:pt modelId="{251D8E44-E7D5-429E-98FC-146801ED06AC}" type="sibTrans" cxnId="{E787AF21-6B02-47BA-9697-10F332548AB3}">
      <dgm:prSet/>
      <dgm:spPr/>
      <dgm:t>
        <a:bodyPr/>
        <a:lstStyle/>
        <a:p>
          <a:endParaRPr lang="fr-FR"/>
        </a:p>
      </dgm:t>
    </dgm:pt>
    <dgm:pt modelId="{ABA29C29-7DF2-4090-B11D-330CCA999B34}">
      <dgm:prSet/>
      <dgm:spPr/>
      <dgm:t>
        <a:bodyPr/>
        <a:lstStyle/>
        <a:p>
          <a:r>
            <a:rPr lang="fr-FR" dirty="0"/>
            <a:t>Coopération transfrontalière, attractivité et rayonnement</a:t>
          </a:r>
        </a:p>
      </dgm:t>
    </dgm:pt>
    <dgm:pt modelId="{57AAE613-4E9B-4F37-8F5D-B152BE64A65E}" type="parTrans" cxnId="{4591A936-3C11-4AE2-AB9D-75449776871B}">
      <dgm:prSet/>
      <dgm:spPr/>
      <dgm:t>
        <a:bodyPr/>
        <a:lstStyle/>
        <a:p>
          <a:endParaRPr lang="fr-FR"/>
        </a:p>
      </dgm:t>
    </dgm:pt>
    <dgm:pt modelId="{A9841A8A-999B-429C-872E-3FD01AF00B2B}" type="sibTrans" cxnId="{4591A936-3C11-4AE2-AB9D-75449776871B}">
      <dgm:prSet/>
      <dgm:spPr/>
      <dgm:t>
        <a:bodyPr/>
        <a:lstStyle/>
        <a:p>
          <a:endParaRPr lang="fr-FR"/>
        </a:p>
      </dgm:t>
    </dgm:pt>
    <dgm:pt modelId="{2B76ADAB-E703-458E-9AD6-60C9D4A05284}">
      <dgm:prSet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8093452C-9C41-4375-9CC1-E747C3D75DC6}" type="parTrans" cxnId="{447B0299-6285-4244-8F12-6C9C09788934}">
      <dgm:prSet/>
      <dgm:spPr/>
      <dgm:t>
        <a:bodyPr/>
        <a:lstStyle/>
        <a:p>
          <a:endParaRPr lang="fr-FR"/>
        </a:p>
      </dgm:t>
    </dgm:pt>
    <dgm:pt modelId="{C8A21927-31FD-4409-998D-682549DFF6B3}" type="sibTrans" cxnId="{447B0299-6285-4244-8F12-6C9C09788934}">
      <dgm:prSet/>
      <dgm:spPr/>
      <dgm:t>
        <a:bodyPr/>
        <a:lstStyle/>
        <a:p>
          <a:endParaRPr lang="fr-FR"/>
        </a:p>
      </dgm:t>
    </dgm:pt>
    <dgm:pt modelId="{E0012A8C-8C33-4E74-92E8-A2983ED5D1D1}">
      <dgm:prSet custT="1"/>
      <dgm:spPr/>
      <dgm:t>
        <a:bodyPr/>
        <a:lstStyle/>
        <a:p>
          <a:r>
            <a:rPr lang="fr-FR" sz="1700" dirty="0"/>
            <a:t>La refonte du système de transport pour accompagner le développement</a:t>
          </a:r>
        </a:p>
      </dgm:t>
    </dgm:pt>
    <dgm:pt modelId="{79C02967-2933-410F-922A-4B61F4A85DA7}" type="parTrans" cxnId="{5DF955AA-2CF4-47F8-9C3A-D514586E8A2B}">
      <dgm:prSet/>
      <dgm:spPr/>
      <dgm:t>
        <a:bodyPr/>
        <a:lstStyle/>
        <a:p>
          <a:endParaRPr lang="fr-FR"/>
        </a:p>
      </dgm:t>
    </dgm:pt>
    <dgm:pt modelId="{4F33EECC-6D58-4D0C-B662-196BCF3D4C94}" type="sibTrans" cxnId="{5DF955AA-2CF4-47F8-9C3A-D514586E8A2B}">
      <dgm:prSet/>
      <dgm:spPr/>
      <dgm:t>
        <a:bodyPr/>
        <a:lstStyle/>
        <a:p>
          <a:endParaRPr lang="fr-FR"/>
        </a:p>
      </dgm:t>
    </dgm:pt>
    <dgm:pt modelId="{3C1EDF74-1346-469F-AB1B-B40F6B63FF35}">
      <dgm:prSet custT="1"/>
      <dgm:spPr/>
      <dgm:t>
        <a:bodyPr/>
        <a:lstStyle/>
        <a:p>
          <a:r>
            <a:rPr lang="fr-FR" sz="1700" dirty="0"/>
            <a:t>Une demande publique pour soutenir la structuration de l’offre</a:t>
          </a:r>
        </a:p>
      </dgm:t>
    </dgm:pt>
    <dgm:pt modelId="{3B7D9C57-F560-4D1E-A998-7BBF530D5467}" type="parTrans" cxnId="{C750C2B8-1775-46C2-AF73-7492EA739660}">
      <dgm:prSet/>
      <dgm:spPr/>
      <dgm:t>
        <a:bodyPr/>
        <a:lstStyle/>
        <a:p>
          <a:endParaRPr lang="fr-FR"/>
        </a:p>
      </dgm:t>
    </dgm:pt>
    <dgm:pt modelId="{FF7AEF41-47BA-4DCD-93F2-063C0A63CDCC}" type="sibTrans" cxnId="{C750C2B8-1775-46C2-AF73-7492EA739660}">
      <dgm:prSet/>
      <dgm:spPr/>
      <dgm:t>
        <a:bodyPr/>
        <a:lstStyle/>
        <a:p>
          <a:endParaRPr lang="fr-FR"/>
        </a:p>
      </dgm:t>
    </dgm:pt>
    <dgm:pt modelId="{04465385-8A8B-4364-852A-8AA9E1E6F799}">
      <dgm:prSet custT="1"/>
      <dgm:spPr/>
      <dgm:t>
        <a:bodyPr/>
        <a:lstStyle/>
        <a:p>
          <a:r>
            <a:rPr lang="fr-FR" sz="1700" dirty="0"/>
            <a:t>Accompagner les filières stratégiques</a:t>
          </a:r>
        </a:p>
      </dgm:t>
    </dgm:pt>
    <dgm:pt modelId="{4F26F4D4-CC9D-4DB7-9DE5-03ED547F103A}" type="parTrans" cxnId="{D72CDFA2-65B7-4A5D-9994-BBCCA4E066E0}">
      <dgm:prSet/>
      <dgm:spPr/>
      <dgm:t>
        <a:bodyPr/>
        <a:lstStyle/>
        <a:p>
          <a:endParaRPr lang="fr-FR"/>
        </a:p>
      </dgm:t>
    </dgm:pt>
    <dgm:pt modelId="{46D5218F-EAA8-439F-B787-FC1432526096}" type="sibTrans" cxnId="{D72CDFA2-65B7-4A5D-9994-BBCCA4E066E0}">
      <dgm:prSet/>
      <dgm:spPr/>
      <dgm:t>
        <a:bodyPr/>
        <a:lstStyle/>
        <a:p>
          <a:endParaRPr lang="fr-FR"/>
        </a:p>
      </dgm:t>
    </dgm:pt>
    <dgm:pt modelId="{4940565F-C96B-44EE-AFE7-F5EC1CFAF708}">
      <dgm:prSet custT="1"/>
      <dgm:spPr/>
      <dgm:t>
        <a:bodyPr/>
        <a:lstStyle/>
        <a:p>
          <a:r>
            <a:rPr lang="fr-FR" sz="1700" dirty="0"/>
            <a:t>Favoriser les démarches de filière</a:t>
          </a:r>
        </a:p>
      </dgm:t>
    </dgm:pt>
    <dgm:pt modelId="{EC704CD4-3F1A-44DB-849D-2C84A0775FF9}" type="parTrans" cxnId="{24082389-1C50-47B8-8801-5DD1DA10FAA5}">
      <dgm:prSet/>
      <dgm:spPr/>
      <dgm:t>
        <a:bodyPr/>
        <a:lstStyle/>
        <a:p>
          <a:endParaRPr lang="fr-FR"/>
        </a:p>
      </dgm:t>
    </dgm:pt>
    <dgm:pt modelId="{8DEF9DC4-A89F-454C-BC3E-BDFB856F8C3C}" type="sibTrans" cxnId="{24082389-1C50-47B8-8801-5DD1DA10FAA5}">
      <dgm:prSet/>
      <dgm:spPr/>
      <dgm:t>
        <a:bodyPr/>
        <a:lstStyle/>
        <a:p>
          <a:endParaRPr lang="fr-FR"/>
        </a:p>
      </dgm:t>
    </dgm:pt>
    <dgm:pt modelId="{11525534-6C58-4DCF-A826-8CE0E21D3763}">
      <dgm:prSet custT="1"/>
      <dgm:spPr/>
      <dgm:t>
        <a:bodyPr/>
        <a:lstStyle/>
        <a:p>
          <a:r>
            <a:rPr lang="fr-FR" sz="1800" dirty="0"/>
            <a:t>Préserver l’équilibre centre-périphérie</a:t>
          </a:r>
        </a:p>
      </dgm:t>
    </dgm:pt>
    <dgm:pt modelId="{3DF52AD6-FFEC-487F-A08C-156B754156C7}" type="parTrans" cxnId="{207FE0EE-F0FE-4392-A01E-DFDE43A68DA1}">
      <dgm:prSet/>
      <dgm:spPr/>
      <dgm:t>
        <a:bodyPr/>
        <a:lstStyle/>
        <a:p>
          <a:endParaRPr lang="fr-FR"/>
        </a:p>
      </dgm:t>
    </dgm:pt>
    <dgm:pt modelId="{01984A08-00DF-4729-A6C6-195F2545F363}" type="sibTrans" cxnId="{207FE0EE-F0FE-4392-A01E-DFDE43A68DA1}">
      <dgm:prSet/>
      <dgm:spPr/>
      <dgm:t>
        <a:bodyPr/>
        <a:lstStyle/>
        <a:p>
          <a:endParaRPr lang="fr-FR"/>
        </a:p>
      </dgm:t>
    </dgm:pt>
    <dgm:pt modelId="{4374F1D9-4A3B-4EB3-90C7-6F85CBA19317}">
      <dgm:prSet custT="1"/>
      <dgm:spPr/>
      <dgm:t>
        <a:bodyPr/>
        <a:lstStyle/>
        <a:p>
          <a:r>
            <a:rPr lang="fr-FR" sz="1800" dirty="0"/>
            <a:t>La coordination et la centralisation des actions</a:t>
          </a:r>
        </a:p>
      </dgm:t>
    </dgm:pt>
    <dgm:pt modelId="{6E0C2834-5EAD-4FDC-BDC7-915CBF48DB2D}" type="parTrans" cxnId="{2A217D6D-73BE-46BE-8A6D-15C8BB7D8CA4}">
      <dgm:prSet/>
      <dgm:spPr/>
      <dgm:t>
        <a:bodyPr/>
        <a:lstStyle/>
        <a:p>
          <a:endParaRPr lang="fr-FR"/>
        </a:p>
      </dgm:t>
    </dgm:pt>
    <dgm:pt modelId="{246E1F66-C485-47E3-A65E-E3069EB8D053}" type="sibTrans" cxnId="{2A217D6D-73BE-46BE-8A6D-15C8BB7D8CA4}">
      <dgm:prSet/>
      <dgm:spPr/>
      <dgm:t>
        <a:bodyPr/>
        <a:lstStyle/>
        <a:p>
          <a:endParaRPr lang="fr-FR"/>
        </a:p>
      </dgm:t>
    </dgm:pt>
    <dgm:pt modelId="{02AAB362-285F-4EFA-9040-5EC71E4CB4AF}">
      <dgm:prSet custT="1"/>
      <dgm:spPr/>
      <dgm:t>
        <a:bodyPr/>
        <a:lstStyle/>
        <a:p>
          <a:r>
            <a:rPr lang="fr-FR" sz="1800" dirty="0"/>
            <a:t>Les aides spécifiques aux activités en milieu rural</a:t>
          </a:r>
        </a:p>
      </dgm:t>
    </dgm:pt>
    <dgm:pt modelId="{F6E7E867-2D27-4FE8-8941-39F999FB76D7}" type="parTrans" cxnId="{B46D49DB-2DD0-41F0-8AB1-1EBA57F68203}">
      <dgm:prSet/>
      <dgm:spPr/>
    </dgm:pt>
    <dgm:pt modelId="{819F18A9-AB2C-4494-8569-9B834EBF7453}" type="sibTrans" cxnId="{B46D49DB-2DD0-41F0-8AB1-1EBA57F68203}">
      <dgm:prSet/>
      <dgm:spPr/>
    </dgm:pt>
    <dgm:pt modelId="{AF23BBE8-2E62-44EE-9193-0D00EA0754B6}">
      <dgm:prSet custT="1"/>
      <dgm:spPr/>
      <dgm:t>
        <a:bodyPr/>
        <a:lstStyle/>
        <a:p>
          <a:r>
            <a:rPr lang="fr-FR" sz="1800" dirty="0"/>
            <a:t>L’identification des cibles et actions prioritaires</a:t>
          </a:r>
        </a:p>
      </dgm:t>
    </dgm:pt>
    <dgm:pt modelId="{A32B477C-895C-4423-9BE0-C69E1C7D8675}" type="parTrans" cxnId="{B84BAD32-62AC-4BA9-B94F-B7319606D9B3}">
      <dgm:prSet/>
      <dgm:spPr/>
    </dgm:pt>
    <dgm:pt modelId="{C3A73385-4D3C-4057-8B2A-7CC9995BA389}" type="sibTrans" cxnId="{B84BAD32-62AC-4BA9-B94F-B7319606D9B3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9A52D6-CD30-4278-A368-02B8039F50C3}" type="pres">
      <dgm:prSet presAssocID="{B57AB786-087E-418A-8F11-2B9F1418EAAD}" presName="linNode" presStyleCnt="0"/>
      <dgm:spPr/>
    </dgm:pt>
    <dgm:pt modelId="{AB819723-E877-40BA-A184-6B25D1D99D58}" type="pres">
      <dgm:prSet presAssocID="{B57AB786-087E-418A-8F11-2B9F1418EAAD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A3A22-3008-427D-8704-7B67DAFAFA8D}" type="pres">
      <dgm:prSet presAssocID="{B57AB786-087E-418A-8F11-2B9F1418EAAD}" presName="descendantText" presStyleLbl="alignAccFollowNode1" presStyleIdx="0" presStyleCnt="3" custScaleY="133392" custLinFactNeighborX="207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0BD9F-EE20-4388-9897-CC27F7FDFD37}" type="pres">
      <dgm:prSet presAssocID="{08F181F7-2A68-4554-B4C4-6AACFCF87C57}" presName="sp" presStyleCnt="0"/>
      <dgm:spPr/>
    </dgm:pt>
    <dgm:pt modelId="{62D3B7E3-16B3-47D1-8421-8DCF2AD6B358}" type="pres">
      <dgm:prSet presAssocID="{2B76ADAB-E703-458E-9AD6-60C9D4A05284}" presName="linNode" presStyleCnt="0"/>
      <dgm:spPr/>
    </dgm:pt>
    <dgm:pt modelId="{67344D21-808E-4FE9-9EB1-967A6077482C}" type="pres">
      <dgm:prSet presAssocID="{2B76ADAB-E703-458E-9AD6-60C9D4A0528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29BBB3-B724-48A3-B556-71DBD04A369C}" type="pres">
      <dgm:prSet presAssocID="{2B76ADAB-E703-458E-9AD6-60C9D4A0528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FA9035-652F-43AD-BFF7-4739CD9CF80B}" type="pres">
      <dgm:prSet presAssocID="{C8A21927-31FD-4409-998D-682549DFF6B3}" presName="sp" presStyleCnt="0"/>
      <dgm:spPr/>
    </dgm:pt>
    <dgm:pt modelId="{2EECCE80-0E9A-465A-AC2E-F3D0C2F0C1FF}" type="pres">
      <dgm:prSet presAssocID="{ABA29C29-7DF2-4090-B11D-330CCA999B34}" presName="linNode" presStyleCnt="0"/>
      <dgm:spPr/>
    </dgm:pt>
    <dgm:pt modelId="{1D73A077-5431-40CD-A3A7-134C4158961F}" type="pres">
      <dgm:prSet presAssocID="{ABA29C29-7DF2-4090-B11D-330CCA999B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1AF107-3E40-41CF-ACB7-14C95B7B2D8A}" type="pres">
      <dgm:prSet presAssocID="{ABA29C29-7DF2-4090-B11D-330CCA999B3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6F69CE-4603-4754-A074-4820E553ECFD}" type="presOf" srcId="{B57AB786-087E-418A-8F11-2B9F1418EAAD}" destId="{AB819723-E877-40BA-A184-6B25D1D99D58}" srcOrd="0" destOrd="0" presId="urn:microsoft.com/office/officeart/2005/8/layout/vList5"/>
    <dgm:cxn modelId="{4591A936-3C11-4AE2-AB9D-75449776871B}" srcId="{BB762155-744A-4A4A-9A3E-4FE86F2B25C8}" destId="{ABA29C29-7DF2-4090-B11D-330CCA999B34}" srcOrd="2" destOrd="0" parTransId="{57AAE613-4E9B-4F37-8F5D-B152BE64A65E}" sibTransId="{A9841A8A-999B-429C-872E-3FD01AF00B2B}"/>
    <dgm:cxn modelId="{BF81429F-28D2-4578-9FCC-BF8FC7856663}" type="presOf" srcId="{AF23BBE8-2E62-44EE-9193-0D00EA0754B6}" destId="{701AF107-3E40-41CF-ACB7-14C95B7B2D8A}" srcOrd="0" destOrd="1" presId="urn:microsoft.com/office/officeart/2005/8/layout/vList5"/>
    <dgm:cxn modelId="{B4B93EB7-E260-4004-B982-41C85E965F81}" type="presOf" srcId="{B8CA0416-7EE4-42C9-908C-46D31A7CA71E}" destId="{891A3A22-3008-427D-8704-7B67DAFAFA8D}" srcOrd="0" destOrd="0" presId="urn:microsoft.com/office/officeart/2005/8/layout/vList5"/>
    <dgm:cxn modelId="{5DD9B4C9-CD71-47FE-A96C-DE5FC5BCF66F}" type="presOf" srcId="{2B76ADAB-E703-458E-9AD6-60C9D4A05284}" destId="{67344D21-808E-4FE9-9EB1-967A6077482C}" srcOrd="0" destOrd="0" presId="urn:microsoft.com/office/officeart/2005/8/layout/vList5"/>
    <dgm:cxn modelId="{E787AF21-6B02-47BA-9697-10F332548AB3}" srcId="{B57AB786-087E-418A-8F11-2B9F1418EAAD}" destId="{B8CA0416-7EE4-42C9-908C-46D31A7CA71E}" srcOrd="0" destOrd="0" parTransId="{A6A6882E-30F0-4C24-A79F-CF9603AC5F8B}" sibTransId="{251D8E44-E7D5-429E-98FC-146801ED06AC}"/>
    <dgm:cxn modelId="{E1C7E35C-4096-4A2F-85C2-220D63F8D23C}" type="presOf" srcId="{04465385-8A8B-4364-852A-8AA9E1E6F799}" destId="{891A3A22-3008-427D-8704-7B67DAFAFA8D}" srcOrd="0" destOrd="3" presId="urn:microsoft.com/office/officeart/2005/8/layout/vList5"/>
    <dgm:cxn modelId="{447B0299-6285-4244-8F12-6C9C09788934}" srcId="{BB762155-744A-4A4A-9A3E-4FE86F2B25C8}" destId="{2B76ADAB-E703-458E-9AD6-60C9D4A05284}" srcOrd="1" destOrd="0" parTransId="{8093452C-9C41-4375-9CC1-E747C3D75DC6}" sibTransId="{C8A21927-31FD-4409-998D-682549DFF6B3}"/>
    <dgm:cxn modelId="{1C31763D-E588-4E72-839F-2C2C9D95DB39}" type="presOf" srcId="{4940565F-C96B-44EE-AFE7-F5EC1CFAF708}" destId="{891A3A22-3008-427D-8704-7B67DAFAFA8D}" srcOrd="0" destOrd="4" presId="urn:microsoft.com/office/officeart/2005/8/layout/vList5"/>
    <dgm:cxn modelId="{6DE8CA11-12EA-4633-86C8-24FF90220A8B}" type="presOf" srcId="{E0012A8C-8C33-4E74-92E8-A2983ED5D1D1}" destId="{891A3A22-3008-427D-8704-7B67DAFAFA8D}" srcOrd="0" destOrd="1" presId="urn:microsoft.com/office/officeart/2005/8/layout/vList5"/>
    <dgm:cxn modelId="{B46D49DB-2DD0-41F0-8AB1-1EBA57F68203}" srcId="{2B76ADAB-E703-458E-9AD6-60C9D4A05284}" destId="{02AAB362-285F-4EFA-9040-5EC71E4CB4AF}" srcOrd="1" destOrd="0" parTransId="{F6E7E867-2D27-4FE8-8941-39F999FB76D7}" sibTransId="{819F18A9-AB2C-4494-8569-9B834EBF7453}"/>
    <dgm:cxn modelId="{D72CDFA2-65B7-4A5D-9994-BBCCA4E066E0}" srcId="{B57AB786-087E-418A-8F11-2B9F1418EAAD}" destId="{04465385-8A8B-4364-852A-8AA9E1E6F799}" srcOrd="3" destOrd="0" parTransId="{4F26F4D4-CC9D-4DB7-9DE5-03ED547F103A}" sibTransId="{46D5218F-EAA8-439F-B787-FC1432526096}"/>
    <dgm:cxn modelId="{8FA4350D-7C4E-4008-8964-E740DD2C0AE3}" type="presOf" srcId="{4374F1D9-4A3B-4EB3-90C7-6F85CBA19317}" destId="{701AF107-3E40-41CF-ACB7-14C95B7B2D8A}" srcOrd="0" destOrd="0" presId="urn:microsoft.com/office/officeart/2005/8/layout/vList5"/>
    <dgm:cxn modelId="{F5D66C36-7FE6-485F-B5C5-96558D2C65CA}" type="presOf" srcId="{3C1EDF74-1346-469F-AB1B-B40F6B63FF35}" destId="{891A3A22-3008-427D-8704-7B67DAFAFA8D}" srcOrd="0" destOrd="2" presId="urn:microsoft.com/office/officeart/2005/8/layout/vList5"/>
    <dgm:cxn modelId="{24082389-1C50-47B8-8801-5DD1DA10FAA5}" srcId="{B57AB786-087E-418A-8F11-2B9F1418EAAD}" destId="{4940565F-C96B-44EE-AFE7-F5EC1CFAF708}" srcOrd="4" destOrd="0" parTransId="{EC704CD4-3F1A-44DB-849D-2C84A0775FF9}" sibTransId="{8DEF9DC4-A89F-454C-BC3E-BDFB856F8C3C}"/>
    <dgm:cxn modelId="{C750C2B8-1775-46C2-AF73-7492EA739660}" srcId="{B57AB786-087E-418A-8F11-2B9F1418EAAD}" destId="{3C1EDF74-1346-469F-AB1B-B40F6B63FF35}" srcOrd="2" destOrd="0" parTransId="{3B7D9C57-F560-4D1E-A998-7BBF530D5467}" sibTransId="{FF7AEF41-47BA-4DCD-93F2-063C0A63CDCC}"/>
    <dgm:cxn modelId="{24652447-909F-438A-BC39-41CA0F2F5927}" type="presOf" srcId="{BB762155-744A-4A4A-9A3E-4FE86F2B25C8}" destId="{20380C93-0212-49CF-A8B6-990A0E2EEB47}" srcOrd="0" destOrd="0" presId="urn:microsoft.com/office/officeart/2005/8/layout/vList5"/>
    <dgm:cxn modelId="{1C744668-8AA3-422B-9791-630690BE5DB8}" type="presOf" srcId="{11525534-6C58-4DCF-A826-8CE0E21D3763}" destId="{4129BBB3-B724-48A3-B556-71DBD04A369C}" srcOrd="0" destOrd="0" presId="urn:microsoft.com/office/officeart/2005/8/layout/vList5"/>
    <dgm:cxn modelId="{5DF955AA-2CF4-47F8-9C3A-D514586E8A2B}" srcId="{B57AB786-087E-418A-8F11-2B9F1418EAAD}" destId="{E0012A8C-8C33-4E74-92E8-A2983ED5D1D1}" srcOrd="1" destOrd="0" parTransId="{79C02967-2933-410F-922A-4B61F4A85DA7}" sibTransId="{4F33EECC-6D58-4D0C-B662-196BCF3D4C94}"/>
    <dgm:cxn modelId="{B84BAD32-62AC-4BA9-B94F-B7319606D9B3}" srcId="{ABA29C29-7DF2-4090-B11D-330CCA999B34}" destId="{AF23BBE8-2E62-44EE-9193-0D00EA0754B6}" srcOrd="1" destOrd="0" parTransId="{A32B477C-895C-4423-9BE0-C69E1C7D8675}" sibTransId="{C3A73385-4D3C-4057-8B2A-7CC9995BA389}"/>
    <dgm:cxn modelId="{BC9286C1-7AC8-4AD5-8034-B16FF8E4DB37}" srcId="{BB762155-744A-4A4A-9A3E-4FE86F2B25C8}" destId="{B57AB786-087E-418A-8F11-2B9F1418EAAD}" srcOrd="0" destOrd="0" parTransId="{BCE1F906-2FAB-4EC4-A36E-11733741D621}" sibTransId="{08F181F7-2A68-4554-B4C4-6AACFCF87C57}"/>
    <dgm:cxn modelId="{48F79867-C634-44A8-A594-29ADD6D491E6}" type="presOf" srcId="{02AAB362-285F-4EFA-9040-5EC71E4CB4AF}" destId="{4129BBB3-B724-48A3-B556-71DBD04A369C}" srcOrd="0" destOrd="1" presId="urn:microsoft.com/office/officeart/2005/8/layout/vList5"/>
    <dgm:cxn modelId="{207FE0EE-F0FE-4392-A01E-DFDE43A68DA1}" srcId="{2B76ADAB-E703-458E-9AD6-60C9D4A05284}" destId="{11525534-6C58-4DCF-A826-8CE0E21D3763}" srcOrd="0" destOrd="0" parTransId="{3DF52AD6-FFEC-487F-A08C-156B754156C7}" sibTransId="{01984A08-00DF-4729-A6C6-195F2545F363}"/>
    <dgm:cxn modelId="{4A622209-3EA9-408F-B4FF-CADD6543C0F8}" type="presOf" srcId="{ABA29C29-7DF2-4090-B11D-330CCA999B34}" destId="{1D73A077-5431-40CD-A3A7-134C4158961F}" srcOrd="0" destOrd="0" presId="urn:microsoft.com/office/officeart/2005/8/layout/vList5"/>
    <dgm:cxn modelId="{2A217D6D-73BE-46BE-8A6D-15C8BB7D8CA4}" srcId="{ABA29C29-7DF2-4090-B11D-330CCA999B34}" destId="{4374F1D9-4A3B-4EB3-90C7-6F85CBA19317}" srcOrd="0" destOrd="0" parTransId="{6E0C2834-5EAD-4FDC-BDC7-915CBF48DB2D}" sibTransId="{246E1F66-C485-47E3-A65E-E3069EB8D053}"/>
    <dgm:cxn modelId="{C81E33EA-9DD4-470D-9093-6AA0E3BE7D2A}" type="presParOf" srcId="{20380C93-0212-49CF-A8B6-990A0E2EEB47}" destId="{D29A52D6-CD30-4278-A368-02B8039F50C3}" srcOrd="0" destOrd="0" presId="urn:microsoft.com/office/officeart/2005/8/layout/vList5"/>
    <dgm:cxn modelId="{EC0A4760-C8A2-4480-AE4F-C5F2B0541F22}" type="presParOf" srcId="{D29A52D6-CD30-4278-A368-02B8039F50C3}" destId="{AB819723-E877-40BA-A184-6B25D1D99D58}" srcOrd="0" destOrd="0" presId="urn:microsoft.com/office/officeart/2005/8/layout/vList5"/>
    <dgm:cxn modelId="{7107FF73-46D3-4C94-ABB7-00AF71FC40F5}" type="presParOf" srcId="{D29A52D6-CD30-4278-A368-02B8039F50C3}" destId="{891A3A22-3008-427D-8704-7B67DAFAFA8D}" srcOrd="1" destOrd="0" presId="urn:microsoft.com/office/officeart/2005/8/layout/vList5"/>
    <dgm:cxn modelId="{0E62E4B0-B151-4F49-BF44-977E9226B2C3}" type="presParOf" srcId="{20380C93-0212-49CF-A8B6-990A0E2EEB47}" destId="{1BA0BD9F-EE20-4388-9897-CC27F7FDFD37}" srcOrd="1" destOrd="0" presId="urn:microsoft.com/office/officeart/2005/8/layout/vList5"/>
    <dgm:cxn modelId="{873C3937-ABF3-4A0D-999A-8170702C50EA}" type="presParOf" srcId="{20380C93-0212-49CF-A8B6-990A0E2EEB47}" destId="{62D3B7E3-16B3-47D1-8421-8DCF2AD6B358}" srcOrd="2" destOrd="0" presId="urn:microsoft.com/office/officeart/2005/8/layout/vList5"/>
    <dgm:cxn modelId="{AFE20E5C-26CE-41C0-A11F-3C9D25DC5C2A}" type="presParOf" srcId="{62D3B7E3-16B3-47D1-8421-8DCF2AD6B358}" destId="{67344D21-808E-4FE9-9EB1-967A6077482C}" srcOrd="0" destOrd="0" presId="urn:microsoft.com/office/officeart/2005/8/layout/vList5"/>
    <dgm:cxn modelId="{B38143E1-8575-4730-A23E-B1D00DFC625D}" type="presParOf" srcId="{62D3B7E3-16B3-47D1-8421-8DCF2AD6B358}" destId="{4129BBB3-B724-48A3-B556-71DBD04A369C}" srcOrd="1" destOrd="0" presId="urn:microsoft.com/office/officeart/2005/8/layout/vList5"/>
    <dgm:cxn modelId="{104F2F96-C9C0-4C43-AD6D-A4829F149DEA}" type="presParOf" srcId="{20380C93-0212-49CF-A8B6-990A0E2EEB47}" destId="{8BFA9035-652F-43AD-BFF7-4739CD9CF80B}" srcOrd="3" destOrd="0" presId="urn:microsoft.com/office/officeart/2005/8/layout/vList5"/>
    <dgm:cxn modelId="{5C320766-3683-44CE-AD77-45277D240F46}" type="presParOf" srcId="{20380C93-0212-49CF-A8B6-990A0E2EEB47}" destId="{2EECCE80-0E9A-465A-AC2E-F3D0C2F0C1FF}" srcOrd="4" destOrd="0" presId="urn:microsoft.com/office/officeart/2005/8/layout/vList5"/>
    <dgm:cxn modelId="{558B7DD8-7D9E-4233-A585-2628D5B49932}" type="presParOf" srcId="{2EECCE80-0E9A-465A-AC2E-F3D0C2F0C1FF}" destId="{1D73A077-5431-40CD-A3A7-134C4158961F}" srcOrd="0" destOrd="0" presId="urn:microsoft.com/office/officeart/2005/8/layout/vList5"/>
    <dgm:cxn modelId="{BC0780BB-0133-4ED8-B82F-D5814703C241}" type="presParOf" srcId="{2EECCE80-0E9A-465A-AC2E-F3D0C2F0C1FF}" destId="{701AF107-3E40-41CF-ACB7-14C95B7B2D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762155-744A-4A4A-9A3E-4FE86F2B25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28CCFDB-E53A-4B67-9176-DC034CC6435D}">
      <dgm:prSet phldrT="[Texte]"/>
      <dgm:spPr/>
      <dgm:t>
        <a:bodyPr/>
        <a:lstStyle/>
        <a:p>
          <a:r>
            <a:rPr lang="fr-FR" dirty="0"/>
            <a:t>Lingua è </a:t>
          </a:r>
          <a:r>
            <a:rPr lang="fr-FR" dirty="0" err="1"/>
            <a:t>cultura</a:t>
          </a:r>
          <a:endParaRPr lang="fr-FR" dirty="0"/>
        </a:p>
      </dgm:t>
    </dgm:pt>
    <dgm:pt modelId="{FA406C51-40D8-41AC-B708-0BAEE68AC50F}" type="parTrans" cxnId="{52F7FC96-20FD-499D-BCB0-CD818FF69C4B}">
      <dgm:prSet/>
      <dgm:spPr/>
      <dgm:t>
        <a:bodyPr/>
        <a:lstStyle/>
        <a:p>
          <a:endParaRPr lang="fr-FR"/>
        </a:p>
      </dgm:t>
    </dgm:pt>
    <dgm:pt modelId="{CE58D864-08F4-443D-A758-F3D68424883F}" type="sibTrans" cxnId="{52F7FC96-20FD-499D-BCB0-CD818FF69C4B}">
      <dgm:prSet/>
      <dgm:spPr/>
      <dgm:t>
        <a:bodyPr/>
        <a:lstStyle/>
        <a:p>
          <a:endParaRPr lang="fr-FR"/>
        </a:p>
      </dgm:t>
    </dgm:pt>
    <dgm:pt modelId="{4F90E4C1-399C-4A16-9F21-DDAA3BFB205F}">
      <dgm:prSet phldrT="[Texte]" custT="1"/>
      <dgm:spPr/>
      <dgm:t>
        <a:bodyPr/>
        <a:lstStyle/>
        <a:p>
          <a:r>
            <a:rPr lang="fr-FR" sz="1800" dirty="0"/>
            <a:t>L’utilisation de la langue et de la culture corses à l’international</a:t>
          </a:r>
        </a:p>
      </dgm:t>
    </dgm:pt>
    <dgm:pt modelId="{65C9F81B-6874-4277-B564-A8A09FC08998}" type="parTrans" cxnId="{4A1B4489-BEF3-43D2-9189-A7385D11EE37}">
      <dgm:prSet/>
      <dgm:spPr/>
      <dgm:t>
        <a:bodyPr/>
        <a:lstStyle/>
        <a:p>
          <a:endParaRPr lang="fr-FR"/>
        </a:p>
      </dgm:t>
    </dgm:pt>
    <dgm:pt modelId="{531E483C-FD70-4C2C-84FE-615EF559A255}" type="sibTrans" cxnId="{4A1B4489-BEF3-43D2-9189-A7385D11EE37}">
      <dgm:prSet/>
      <dgm:spPr/>
      <dgm:t>
        <a:bodyPr/>
        <a:lstStyle/>
        <a:p>
          <a:endParaRPr lang="fr-FR"/>
        </a:p>
      </dgm:t>
    </dgm:pt>
    <dgm:pt modelId="{40D3FF41-1C0F-4C31-852C-3F719C6994F4}">
      <dgm:prSet phldrT="[Texte]" custT="1"/>
      <dgm:spPr/>
      <dgm:t>
        <a:bodyPr/>
        <a:lstStyle/>
        <a:p>
          <a:r>
            <a:rPr lang="fr-FR" sz="1800" dirty="0"/>
            <a:t>La valeur marchande de la langue et de la culture corses</a:t>
          </a:r>
        </a:p>
      </dgm:t>
    </dgm:pt>
    <dgm:pt modelId="{FCBA255D-D25C-4BFE-B08C-E6673B58F64B}" type="parTrans" cxnId="{9895E5FE-97EC-4087-9B94-3781B7B9787C}">
      <dgm:prSet/>
      <dgm:spPr/>
      <dgm:t>
        <a:bodyPr/>
        <a:lstStyle/>
        <a:p>
          <a:endParaRPr lang="fr-FR"/>
        </a:p>
      </dgm:t>
    </dgm:pt>
    <dgm:pt modelId="{39A6A88D-5E97-4769-A159-16C3F9894ACC}" type="sibTrans" cxnId="{9895E5FE-97EC-4087-9B94-3781B7B9787C}">
      <dgm:prSet/>
      <dgm:spPr/>
      <dgm:t>
        <a:bodyPr/>
        <a:lstStyle/>
        <a:p>
          <a:endParaRPr lang="fr-FR"/>
        </a:p>
      </dgm:t>
    </dgm:pt>
    <dgm:pt modelId="{76AB9FA4-F101-48EF-88B6-F39A931461B4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91428CAD-C454-4AD8-89F8-C3C9A167283B}" type="parTrans" cxnId="{EB11EBBE-AB45-4802-8A96-B01786BF72AC}">
      <dgm:prSet/>
      <dgm:spPr/>
      <dgm:t>
        <a:bodyPr/>
        <a:lstStyle/>
        <a:p>
          <a:endParaRPr lang="fr-FR"/>
        </a:p>
      </dgm:t>
    </dgm:pt>
    <dgm:pt modelId="{CB9FA195-EE02-4639-A164-142F9637AC23}" type="sibTrans" cxnId="{EB11EBBE-AB45-4802-8A96-B01786BF72AC}">
      <dgm:prSet/>
      <dgm:spPr/>
      <dgm:t>
        <a:bodyPr/>
        <a:lstStyle/>
        <a:p>
          <a:endParaRPr lang="fr-FR"/>
        </a:p>
      </dgm:t>
    </dgm:pt>
    <dgm:pt modelId="{5B8FC57D-A44A-48EE-972B-C6EDE8285B41}">
      <dgm:prSet/>
      <dgm:spPr/>
      <dgm:t>
        <a:bodyPr/>
        <a:lstStyle/>
        <a:p>
          <a:r>
            <a:rPr lang="fr-FR" dirty="0"/>
            <a:t>L’efficience du secteur et les outils pour l’accompagnement et le financement de l’ESS</a:t>
          </a:r>
        </a:p>
      </dgm:t>
    </dgm:pt>
    <dgm:pt modelId="{C877B818-A4E6-48AD-A592-721514564105}" type="parTrans" cxnId="{F5A904EF-87B4-4F70-92A9-7D7E7CD9FEBE}">
      <dgm:prSet/>
      <dgm:spPr/>
      <dgm:t>
        <a:bodyPr/>
        <a:lstStyle/>
        <a:p>
          <a:endParaRPr lang="fr-FR"/>
        </a:p>
      </dgm:t>
    </dgm:pt>
    <dgm:pt modelId="{401915DA-668F-4008-B604-40712A513D28}" type="sibTrans" cxnId="{F5A904EF-87B4-4F70-92A9-7D7E7CD9FEBE}">
      <dgm:prSet/>
      <dgm:spPr/>
      <dgm:t>
        <a:bodyPr/>
        <a:lstStyle/>
        <a:p>
          <a:endParaRPr lang="fr-FR"/>
        </a:p>
      </dgm:t>
    </dgm:pt>
    <dgm:pt modelId="{9DFB6793-E2D7-4CFE-A8DD-1591FE0C41D1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6D5F3EFC-E14F-49C3-B79A-6C60F6978DAF}" type="parTrans" cxnId="{FF7EC6C7-6ECF-411D-BC43-60D0F835632E}">
      <dgm:prSet/>
      <dgm:spPr/>
      <dgm:t>
        <a:bodyPr/>
        <a:lstStyle/>
        <a:p>
          <a:endParaRPr lang="fr-FR"/>
        </a:p>
      </dgm:t>
    </dgm:pt>
    <dgm:pt modelId="{B35C8C93-E53B-4F91-BD46-6866FEBD59D4}" type="sibTrans" cxnId="{FF7EC6C7-6ECF-411D-BC43-60D0F835632E}">
      <dgm:prSet/>
      <dgm:spPr/>
      <dgm:t>
        <a:bodyPr/>
        <a:lstStyle/>
        <a:p>
          <a:endParaRPr lang="fr-FR"/>
        </a:p>
      </dgm:t>
    </dgm:pt>
    <dgm:pt modelId="{D3A6BA89-80C9-4608-8FB2-CD615DD4E78E}">
      <dgm:prSet/>
      <dgm:spPr/>
      <dgm:t>
        <a:bodyPr/>
        <a:lstStyle/>
        <a:p>
          <a:r>
            <a:rPr lang="fr-FR" dirty="0"/>
            <a:t>Améliorer le pilotage du SRDE2I</a:t>
          </a:r>
        </a:p>
      </dgm:t>
    </dgm:pt>
    <dgm:pt modelId="{FB5EEA78-8757-4CE2-B48B-A15FF8104097}" type="parTrans" cxnId="{7C91C2F1-06F1-4755-9DD5-C52BA3279DA0}">
      <dgm:prSet/>
      <dgm:spPr/>
      <dgm:t>
        <a:bodyPr/>
        <a:lstStyle/>
        <a:p>
          <a:endParaRPr lang="fr-FR"/>
        </a:p>
      </dgm:t>
    </dgm:pt>
    <dgm:pt modelId="{8BCA0535-5801-4918-AB96-BF71738910AF}" type="sibTrans" cxnId="{7C91C2F1-06F1-4755-9DD5-C52BA3279DA0}">
      <dgm:prSet/>
      <dgm:spPr/>
      <dgm:t>
        <a:bodyPr/>
        <a:lstStyle/>
        <a:p>
          <a:endParaRPr lang="fr-FR"/>
        </a:p>
      </dgm:t>
    </dgm:pt>
    <dgm:pt modelId="{19D584C1-3C81-4E62-B876-EFBCC5E8E12A}">
      <dgm:prSet phldrT="[Texte]" custT="1"/>
      <dgm:spPr/>
      <dgm:t>
        <a:bodyPr/>
        <a:lstStyle/>
        <a:p>
          <a:r>
            <a:rPr lang="fr-FR" sz="1800" dirty="0"/>
            <a:t>L’incitation au travers de l’éco-conditionnalité des aides de l’ADEC</a:t>
          </a:r>
        </a:p>
      </dgm:t>
    </dgm:pt>
    <dgm:pt modelId="{D20BC679-641E-47D8-9053-74EAA9F95323}" type="parTrans" cxnId="{7BAAF325-B60F-46F5-9E26-B2BA8F535D85}">
      <dgm:prSet/>
      <dgm:spPr/>
    </dgm:pt>
    <dgm:pt modelId="{A933098F-3232-4F3D-899A-56604A15FB31}" type="sibTrans" cxnId="{7BAAF325-B60F-46F5-9E26-B2BA8F535D85}">
      <dgm:prSet/>
      <dgm:spPr/>
    </dgm:pt>
    <dgm:pt modelId="{61DE300E-1469-4DFD-BE31-DAF269A5E5E0}">
      <dgm:prSet phldrT="[Texte]" custT="1"/>
      <dgm:spPr/>
      <dgm:t>
        <a:bodyPr/>
        <a:lstStyle/>
        <a:p>
          <a:r>
            <a:rPr lang="fr-FR" sz="1800" dirty="0"/>
            <a:t>Une adhésion collective forte autour de la charte de la langue corse</a:t>
          </a:r>
        </a:p>
      </dgm:t>
    </dgm:pt>
    <dgm:pt modelId="{09360EB0-9FEF-4777-A447-5B71F2FFDB98}" type="parTrans" cxnId="{700E68D8-E0F1-4E97-ADE6-327505D54A94}">
      <dgm:prSet/>
      <dgm:spPr/>
    </dgm:pt>
    <dgm:pt modelId="{A80DD8BC-CF77-444F-A8FD-489972E851FA}" type="sibTrans" cxnId="{700E68D8-E0F1-4E97-ADE6-327505D54A94}">
      <dgm:prSet/>
      <dgm:spPr/>
    </dgm:pt>
    <dgm:pt modelId="{276AAA63-F132-4D84-BBA3-5463437114FE}">
      <dgm:prSet/>
      <dgm:spPr/>
      <dgm:t>
        <a:bodyPr/>
        <a:lstStyle/>
        <a:p>
          <a:r>
            <a:rPr lang="fr-FR" dirty="0"/>
            <a:t>L’identification des objectifs et stratégies </a:t>
          </a:r>
        </a:p>
      </dgm:t>
    </dgm:pt>
    <dgm:pt modelId="{09AC73AE-939B-4670-8FDD-DB1D6E5E8BDA}" type="parTrans" cxnId="{4D15166E-8E13-4D1E-A699-33F718FDED3C}">
      <dgm:prSet/>
      <dgm:spPr/>
    </dgm:pt>
    <dgm:pt modelId="{B8D0C16F-3A27-4A96-85E0-EC96C436D40A}" type="sibTrans" cxnId="{4D15166E-8E13-4D1E-A699-33F718FDED3C}">
      <dgm:prSet/>
      <dgm:spPr/>
    </dgm:pt>
    <dgm:pt modelId="{0EE2449D-627E-464E-A1C5-304C2650A248}">
      <dgm:prSet/>
      <dgm:spPr/>
      <dgm:t>
        <a:bodyPr/>
        <a:lstStyle/>
        <a:p>
          <a:r>
            <a:rPr lang="fr-FR" dirty="0"/>
            <a:t>Le suivi du SRDE2I</a:t>
          </a:r>
        </a:p>
      </dgm:t>
    </dgm:pt>
    <dgm:pt modelId="{E8AE679A-A0C4-4AD3-80B5-370849DBF220}" type="parTrans" cxnId="{C45E473E-21A3-43B1-815B-B8207162E8B8}">
      <dgm:prSet/>
      <dgm:spPr/>
    </dgm:pt>
    <dgm:pt modelId="{68D3EC63-23D3-45AB-BAC6-45D6B72F7D5A}" type="sibTrans" cxnId="{C45E473E-21A3-43B1-815B-B8207162E8B8}">
      <dgm:prSet/>
      <dgm:spPr/>
    </dgm:pt>
    <dgm:pt modelId="{B02191D7-F9F4-4DA3-A5EA-D20AA77850E8}">
      <dgm:prSet/>
      <dgm:spPr/>
      <dgm:t>
        <a:bodyPr/>
        <a:lstStyle/>
        <a:p>
          <a:r>
            <a:rPr lang="fr-FR" dirty="0"/>
            <a:t>Optimiser les marges de manœuvre de l’action économique locale</a:t>
          </a:r>
        </a:p>
      </dgm:t>
    </dgm:pt>
    <dgm:pt modelId="{FD7176ED-A4AB-4ADB-A27F-3D51B80F382B}" type="parTrans" cxnId="{0FFEAE89-C6CF-4C6F-9FD9-A7222EA3016B}">
      <dgm:prSet/>
      <dgm:spPr/>
    </dgm:pt>
    <dgm:pt modelId="{3BA883DC-9411-4BF8-A030-4C964E74C1A2}" type="sibTrans" cxnId="{0FFEAE89-C6CF-4C6F-9FD9-A7222EA3016B}">
      <dgm:prSet/>
      <dgm:spPr/>
    </dgm:pt>
    <dgm:pt modelId="{20380C93-0212-49CF-A8B6-990A0E2EEB47}" type="pres">
      <dgm:prSet presAssocID="{BB762155-744A-4A4A-9A3E-4FE86F2B2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1DF518-8A37-4432-BF21-5315AAD97E00}" type="pres">
      <dgm:prSet presAssocID="{028CCFDB-E53A-4B67-9176-DC034CC6435D}" presName="linNode" presStyleCnt="0"/>
      <dgm:spPr/>
    </dgm:pt>
    <dgm:pt modelId="{C9566D33-A31E-4147-B776-DF0848A5D483}" type="pres">
      <dgm:prSet presAssocID="{028CCFDB-E53A-4B67-9176-DC034CC6435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7170A2-A73F-4955-B1DB-0905330B61F7}" type="pres">
      <dgm:prSet presAssocID="{028CCFDB-E53A-4B67-9176-DC034CC643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D5B94C-5E30-4C9F-8F7C-CF20FE2A1577}" type="pres">
      <dgm:prSet presAssocID="{CE58D864-08F4-443D-A758-F3D68424883F}" presName="sp" presStyleCnt="0"/>
      <dgm:spPr/>
    </dgm:pt>
    <dgm:pt modelId="{EF3FB21B-E3BB-4D80-8801-231F2F9BC5CB}" type="pres">
      <dgm:prSet presAssocID="{76AB9FA4-F101-48EF-88B6-F39A931461B4}" presName="linNode" presStyleCnt="0"/>
      <dgm:spPr/>
    </dgm:pt>
    <dgm:pt modelId="{D57888D6-B858-45A2-ACDD-00AA2C0F03C8}" type="pres">
      <dgm:prSet presAssocID="{76AB9FA4-F101-48EF-88B6-F39A931461B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420792-4EBB-4DD1-9BED-66F9B9461150}" type="pres">
      <dgm:prSet presAssocID="{76AB9FA4-F101-48EF-88B6-F39A931461B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F9C716-A52B-4693-9854-793B0ABD0BFF}" type="pres">
      <dgm:prSet presAssocID="{CB9FA195-EE02-4639-A164-142F9637AC23}" presName="sp" presStyleCnt="0"/>
      <dgm:spPr/>
    </dgm:pt>
    <dgm:pt modelId="{245D5F81-7511-4E9D-BE53-1B90EE5A99F1}" type="pres">
      <dgm:prSet presAssocID="{9DFB6793-E2D7-4CFE-A8DD-1591FE0C41D1}" presName="linNode" presStyleCnt="0"/>
      <dgm:spPr/>
    </dgm:pt>
    <dgm:pt modelId="{D3D334BE-4A4C-4A66-A1BB-4C014D31BF4B}" type="pres">
      <dgm:prSet presAssocID="{9DFB6793-E2D7-4CFE-A8DD-1591FE0C41D1}" presName="parentText" presStyleLbl="node1" presStyleIdx="2" presStyleCnt="3" custLinFactNeighborY="22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9DEEF7-46BD-4E3F-ADCD-25DE22F820B9}" type="pres">
      <dgm:prSet presAssocID="{9DFB6793-E2D7-4CFE-A8DD-1591FE0C41D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25F73F-35E7-4E06-8D07-B766E2B1327F}" type="presOf" srcId="{61DE300E-1469-4DFD-BE31-DAF269A5E5E0}" destId="{B47170A2-A73F-4955-B1DB-0905330B61F7}" srcOrd="0" destOrd="3" presId="urn:microsoft.com/office/officeart/2005/8/layout/vList5"/>
    <dgm:cxn modelId="{F5A904EF-87B4-4F70-92A9-7D7E7CD9FEBE}" srcId="{76AB9FA4-F101-48EF-88B6-F39A931461B4}" destId="{5B8FC57D-A44A-48EE-972B-C6EDE8285B41}" srcOrd="0" destOrd="0" parTransId="{C877B818-A4E6-48AD-A592-721514564105}" sibTransId="{401915DA-668F-4008-B604-40712A513D28}"/>
    <dgm:cxn modelId="{700E68D8-E0F1-4E97-ADE6-327505D54A94}" srcId="{028CCFDB-E53A-4B67-9176-DC034CC6435D}" destId="{61DE300E-1469-4DFD-BE31-DAF269A5E5E0}" srcOrd="3" destOrd="0" parTransId="{09360EB0-9FEF-4777-A447-5B71F2FFDB98}" sibTransId="{A80DD8BC-CF77-444F-A8FD-489972E851FA}"/>
    <dgm:cxn modelId="{5F5344CB-53C0-4DD1-9E17-7B830098CCC5}" type="presOf" srcId="{5B8FC57D-A44A-48EE-972B-C6EDE8285B41}" destId="{92420792-4EBB-4DD1-9BED-66F9B9461150}" srcOrd="0" destOrd="0" presId="urn:microsoft.com/office/officeart/2005/8/layout/vList5"/>
    <dgm:cxn modelId="{52F7FC96-20FD-499D-BCB0-CD818FF69C4B}" srcId="{BB762155-744A-4A4A-9A3E-4FE86F2B25C8}" destId="{028CCFDB-E53A-4B67-9176-DC034CC6435D}" srcOrd="0" destOrd="0" parTransId="{FA406C51-40D8-41AC-B708-0BAEE68AC50F}" sibTransId="{CE58D864-08F4-443D-A758-F3D68424883F}"/>
    <dgm:cxn modelId="{B89ED24A-18C8-42DD-9EFF-A42012D1A838}" type="presOf" srcId="{76AB9FA4-F101-48EF-88B6-F39A931461B4}" destId="{D57888D6-B858-45A2-ACDD-00AA2C0F03C8}" srcOrd="0" destOrd="0" presId="urn:microsoft.com/office/officeart/2005/8/layout/vList5"/>
    <dgm:cxn modelId="{58BE9FD8-1518-4E6E-94E0-0EFB32AC4512}" type="presOf" srcId="{B02191D7-F9F4-4DA3-A5EA-D20AA77850E8}" destId="{6C9DEEF7-46BD-4E3F-ADCD-25DE22F820B9}" srcOrd="0" destOrd="2" presId="urn:microsoft.com/office/officeart/2005/8/layout/vList5"/>
    <dgm:cxn modelId="{0FFEAE89-C6CF-4C6F-9FD9-A7222EA3016B}" srcId="{9DFB6793-E2D7-4CFE-A8DD-1591FE0C41D1}" destId="{B02191D7-F9F4-4DA3-A5EA-D20AA77850E8}" srcOrd="2" destOrd="0" parTransId="{FD7176ED-A4AB-4ADB-A27F-3D51B80F382B}" sibTransId="{3BA883DC-9411-4BF8-A030-4C964E74C1A2}"/>
    <dgm:cxn modelId="{FA67EE29-67B8-4B76-A2EE-84F0BB74D2A0}" type="presOf" srcId="{9DFB6793-E2D7-4CFE-A8DD-1591FE0C41D1}" destId="{D3D334BE-4A4C-4A66-A1BB-4C014D31BF4B}" srcOrd="0" destOrd="0" presId="urn:microsoft.com/office/officeart/2005/8/layout/vList5"/>
    <dgm:cxn modelId="{7C91C2F1-06F1-4755-9DD5-C52BA3279DA0}" srcId="{9DFB6793-E2D7-4CFE-A8DD-1591FE0C41D1}" destId="{D3A6BA89-80C9-4608-8FB2-CD615DD4E78E}" srcOrd="0" destOrd="0" parTransId="{FB5EEA78-8757-4CE2-B48B-A15FF8104097}" sibTransId="{8BCA0535-5801-4918-AB96-BF71738910AF}"/>
    <dgm:cxn modelId="{31AD6B54-CFF3-48E5-A428-CB577132783E}" type="presOf" srcId="{0EE2449D-627E-464E-A1C5-304C2650A248}" destId="{6C9DEEF7-46BD-4E3F-ADCD-25DE22F820B9}" srcOrd="0" destOrd="1" presId="urn:microsoft.com/office/officeart/2005/8/layout/vList5"/>
    <dgm:cxn modelId="{7BAAF325-B60F-46F5-9E26-B2BA8F535D85}" srcId="{028CCFDB-E53A-4B67-9176-DC034CC6435D}" destId="{19D584C1-3C81-4E62-B876-EFBCC5E8E12A}" srcOrd="2" destOrd="0" parTransId="{D20BC679-641E-47D8-9053-74EAA9F95323}" sibTransId="{A933098F-3232-4F3D-899A-56604A15FB31}"/>
    <dgm:cxn modelId="{FF7EC6C7-6ECF-411D-BC43-60D0F835632E}" srcId="{BB762155-744A-4A4A-9A3E-4FE86F2B25C8}" destId="{9DFB6793-E2D7-4CFE-A8DD-1591FE0C41D1}" srcOrd="2" destOrd="0" parTransId="{6D5F3EFC-E14F-49C3-B79A-6C60F6978DAF}" sibTransId="{B35C8C93-E53B-4F91-BD46-6866FEBD59D4}"/>
    <dgm:cxn modelId="{2529D13D-DD82-4B64-928C-F9733FD5D2BC}" type="presOf" srcId="{276AAA63-F132-4D84-BBA3-5463437114FE}" destId="{92420792-4EBB-4DD1-9BED-66F9B9461150}" srcOrd="0" destOrd="1" presId="urn:microsoft.com/office/officeart/2005/8/layout/vList5"/>
    <dgm:cxn modelId="{97BC06B6-A53C-43F7-8ED4-B89F14AE91C1}" type="presOf" srcId="{40D3FF41-1C0F-4C31-852C-3F719C6994F4}" destId="{B47170A2-A73F-4955-B1DB-0905330B61F7}" srcOrd="0" destOrd="1" presId="urn:microsoft.com/office/officeart/2005/8/layout/vList5"/>
    <dgm:cxn modelId="{3D8F62E8-4F91-4039-839A-98789BB0D40D}" type="presOf" srcId="{028CCFDB-E53A-4B67-9176-DC034CC6435D}" destId="{C9566D33-A31E-4147-B776-DF0848A5D483}" srcOrd="0" destOrd="0" presId="urn:microsoft.com/office/officeart/2005/8/layout/vList5"/>
    <dgm:cxn modelId="{488A185D-861B-423D-BE1E-BE677150F64D}" type="presOf" srcId="{19D584C1-3C81-4E62-B876-EFBCC5E8E12A}" destId="{B47170A2-A73F-4955-B1DB-0905330B61F7}" srcOrd="0" destOrd="2" presId="urn:microsoft.com/office/officeart/2005/8/layout/vList5"/>
    <dgm:cxn modelId="{AE51F49B-A057-403F-9C9F-262B1C25119A}" type="presOf" srcId="{D3A6BA89-80C9-4608-8FB2-CD615DD4E78E}" destId="{6C9DEEF7-46BD-4E3F-ADCD-25DE22F820B9}" srcOrd="0" destOrd="0" presId="urn:microsoft.com/office/officeart/2005/8/layout/vList5"/>
    <dgm:cxn modelId="{596CD562-DA68-4682-AF3E-A405FDED6408}" type="presOf" srcId="{BB762155-744A-4A4A-9A3E-4FE86F2B25C8}" destId="{20380C93-0212-49CF-A8B6-990A0E2EEB47}" srcOrd="0" destOrd="0" presId="urn:microsoft.com/office/officeart/2005/8/layout/vList5"/>
    <dgm:cxn modelId="{4D15166E-8E13-4D1E-A699-33F718FDED3C}" srcId="{76AB9FA4-F101-48EF-88B6-F39A931461B4}" destId="{276AAA63-F132-4D84-BBA3-5463437114FE}" srcOrd="1" destOrd="0" parTransId="{09AC73AE-939B-4670-8FDD-DB1D6E5E8BDA}" sibTransId="{B8D0C16F-3A27-4A96-85E0-EC96C436D40A}"/>
    <dgm:cxn modelId="{EB11EBBE-AB45-4802-8A96-B01786BF72AC}" srcId="{BB762155-744A-4A4A-9A3E-4FE86F2B25C8}" destId="{76AB9FA4-F101-48EF-88B6-F39A931461B4}" srcOrd="1" destOrd="0" parTransId="{91428CAD-C454-4AD8-89F8-C3C9A167283B}" sibTransId="{CB9FA195-EE02-4639-A164-142F9637AC23}"/>
    <dgm:cxn modelId="{4A1B4489-BEF3-43D2-9189-A7385D11EE37}" srcId="{028CCFDB-E53A-4B67-9176-DC034CC6435D}" destId="{4F90E4C1-399C-4A16-9F21-DDAA3BFB205F}" srcOrd="0" destOrd="0" parTransId="{65C9F81B-6874-4277-B564-A8A09FC08998}" sibTransId="{531E483C-FD70-4C2C-84FE-615EF559A255}"/>
    <dgm:cxn modelId="{9895E5FE-97EC-4087-9B94-3781B7B9787C}" srcId="{028CCFDB-E53A-4B67-9176-DC034CC6435D}" destId="{40D3FF41-1C0F-4C31-852C-3F719C6994F4}" srcOrd="1" destOrd="0" parTransId="{FCBA255D-D25C-4BFE-B08C-E6673B58F64B}" sibTransId="{39A6A88D-5E97-4769-A159-16C3F9894ACC}"/>
    <dgm:cxn modelId="{7E830682-46BA-45B4-8F06-CA54C8262E65}" type="presOf" srcId="{4F90E4C1-399C-4A16-9F21-DDAA3BFB205F}" destId="{B47170A2-A73F-4955-B1DB-0905330B61F7}" srcOrd="0" destOrd="0" presId="urn:microsoft.com/office/officeart/2005/8/layout/vList5"/>
    <dgm:cxn modelId="{C45E473E-21A3-43B1-815B-B8207162E8B8}" srcId="{9DFB6793-E2D7-4CFE-A8DD-1591FE0C41D1}" destId="{0EE2449D-627E-464E-A1C5-304C2650A248}" srcOrd="1" destOrd="0" parTransId="{E8AE679A-A0C4-4AD3-80B5-370849DBF220}" sibTransId="{68D3EC63-23D3-45AB-BAC6-45D6B72F7D5A}"/>
    <dgm:cxn modelId="{E17D4DBE-F8F2-4015-B787-864F7372B855}" type="presParOf" srcId="{20380C93-0212-49CF-A8B6-990A0E2EEB47}" destId="{D01DF518-8A37-4432-BF21-5315AAD97E00}" srcOrd="0" destOrd="0" presId="urn:microsoft.com/office/officeart/2005/8/layout/vList5"/>
    <dgm:cxn modelId="{F70160C9-67BC-4DD8-A0A6-E85B19E5F8D2}" type="presParOf" srcId="{D01DF518-8A37-4432-BF21-5315AAD97E00}" destId="{C9566D33-A31E-4147-B776-DF0848A5D483}" srcOrd="0" destOrd="0" presId="urn:microsoft.com/office/officeart/2005/8/layout/vList5"/>
    <dgm:cxn modelId="{010056BD-7E4C-4843-B7B9-2593EDC3A1A1}" type="presParOf" srcId="{D01DF518-8A37-4432-BF21-5315AAD97E00}" destId="{B47170A2-A73F-4955-B1DB-0905330B61F7}" srcOrd="1" destOrd="0" presId="urn:microsoft.com/office/officeart/2005/8/layout/vList5"/>
    <dgm:cxn modelId="{88E4C14C-326B-4D6B-BACA-78398396A9BF}" type="presParOf" srcId="{20380C93-0212-49CF-A8B6-990A0E2EEB47}" destId="{46D5B94C-5E30-4C9F-8F7C-CF20FE2A1577}" srcOrd="1" destOrd="0" presId="urn:microsoft.com/office/officeart/2005/8/layout/vList5"/>
    <dgm:cxn modelId="{5F99DAD9-FD12-48E5-BF77-F6C01C92900E}" type="presParOf" srcId="{20380C93-0212-49CF-A8B6-990A0E2EEB47}" destId="{EF3FB21B-E3BB-4D80-8801-231F2F9BC5CB}" srcOrd="2" destOrd="0" presId="urn:microsoft.com/office/officeart/2005/8/layout/vList5"/>
    <dgm:cxn modelId="{080DACDA-3E8F-41B4-91C2-187E7C961E89}" type="presParOf" srcId="{EF3FB21B-E3BB-4D80-8801-231F2F9BC5CB}" destId="{D57888D6-B858-45A2-ACDD-00AA2C0F03C8}" srcOrd="0" destOrd="0" presId="urn:microsoft.com/office/officeart/2005/8/layout/vList5"/>
    <dgm:cxn modelId="{5DDECF6B-921A-484E-8A57-A6FFE02E463F}" type="presParOf" srcId="{EF3FB21B-E3BB-4D80-8801-231F2F9BC5CB}" destId="{92420792-4EBB-4DD1-9BED-66F9B9461150}" srcOrd="1" destOrd="0" presId="urn:microsoft.com/office/officeart/2005/8/layout/vList5"/>
    <dgm:cxn modelId="{6A183D84-9E1B-47C6-987B-7DB8FCDC5C05}" type="presParOf" srcId="{20380C93-0212-49CF-A8B6-990A0E2EEB47}" destId="{56F9C716-A52B-4693-9854-793B0ABD0BFF}" srcOrd="3" destOrd="0" presId="urn:microsoft.com/office/officeart/2005/8/layout/vList5"/>
    <dgm:cxn modelId="{937E648A-DC4D-4A60-BE3E-151A2EBA9B37}" type="presParOf" srcId="{20380C93-0212-49CF-A8B6-990A0E2EEB47}" destId="{245D5F81-7511-4E9D-BE53-1B90EE5A99F1}" srcOrd="4" destOrd="0" presId="urn:microsoft.com/office/officeart/2005/8/layout/vList5"/>
    <dgm:cxn modelId="{23ACF8F5-F607-4AD4-AB9F-9DAA4A896AD5}" type="presParOf" srcId="{245D5F81-7511-4E9D-BE53-1B90EE5A99F1}" destId="{D3D334BE-4A4C-4A66-A1BB-4C014D31BF4B}" srcOrd="0" destOrd="0" presId="urn:microsoft.com/office/officeart/2005/8/layout/vList5"/>
    <dgm:cxn modelId="{D661927A-FF93-431E-BA34-451970312359}" type="presParOf" srcId="{245D5F81-7511-4E9D-BE53-1B90EE5A99F1}" destId="{6C9DEEF7-46BD-4E3F-ADCD-25DE22F820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A3A22-3008-427D-8704-7B67DAFAFA8D}">
      <dsp:nvSpPr>
        <dsp:cNvPr id="0" name=""/>
        <dsp:cNvSpPr/>
      </dsp:nvSpPr>
      <dsp:spPr>
        <a:xfrm rot="5400000">
          <a:off x="6744241" y="-2766202"/>
          <a:ext cx="1532334" cy="706862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i="0" kern="1200" dirty="0">
              <a:solidFill>
                <a:schemeClr val="tx1"/>
              </a:solidFill>
              <a:latin typeface="+mn-lt"/>
            </a:rPr>
            <a:t>Renforcer les complémentarités EPCI-</a:t>
          </a:r>
          <a:r>
            <a:rPr lang="fr-FR" sz="1800" b="0" i="0" kern="1200" dirty="0" err="1">
              <a:solidFill>
                <a:schemeClr val="tx1"/>
              </a:solidFill>
              <a:latin typeface="+mn-lt"/>
            </a:rPr>
            <a:t>CdC</a:t>
          </a:r>
          <a:r>
            <a:rPr lang="fr-FR" sz="1800" b="0" i="0" kern="1200" dirty="0">
              <a:solidFill>
                <a:schemeClr val="tx1"/>
              </a:solidFill>
              <a:latin typeface="+mn-lt"/>
            </a:rPr>
            <a:t>-(consulaires)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Mettre en place une stratégie d’entrepreneuriat rural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Améliorer l’habitabilité des territoires</a:t>
          </a:r>
        </a:p>
      </dsp:txBody>
      <dsp:txXfrm rot="-5400000">
        <a:off x="3976098" y="76743"/>
        <a:ext cx="6993818" cy="1382730"/>
      </dsp:txXfrm>
    </dsp:sp>
    <dsp:sp modelId="{AB819723-E877-40BA-A184-6B25D1D99D58}">
      <dsp:nvSpPr>
        <dsp:cNvPr id="0" name=""/>
        <dsp:cNvSpPr/>
      </dsp:nvSpPr>
      <dsp:spPr>
        <a:xfrm>
          <a:off x="0" y="97117"/>
          <a:ext cx="3976098" cy="1336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Action économique dans les territoires</a:t>
          </a:r>
        </a:p>
      </dsp:txBody>
      <dsp:txXfrm>
        <a:off x="65228" y="162345"/>
        <a:ext cx="3845642" cy="1205739"/>
      </dsp:txXfrm>
    </dsp:sp>
    <dsp:sp modelId="{0578A4DE-6FE3-483C-85FF-8F7938989CCC}">
      <dsp:nvSpPr>
        <dsp:cNvPr id="0" name=""/>
        <dsp:cNvSpPr/>
      </dsp:nvSpPr>
      <dsp:spPr>
        <a:xfrm rot="5400000">
          <a:off x="7034021" y="-1348937"/>
          <a:ext cx="952774" cy="706862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Favoriser la logique de projet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Imaginer de nouveaux outils et renforcer les outils existants</a:t>
          </a:r>
        </a:p>
      </dsp:txBody>
      <dsp:txXfrm rot="-5400000">
        <a:off x="3976099" y="1755496"/>
        <a:ext cx="7022109" cy="859752"/>
      </dsp:txXfrm>
    </dsp:sp>
    <dsp:sp modelId="{AFD6A4FE-6C9A-4409-8F89-F7A060B2F789}">
      <dsp:nvSpPr>
        <dsp:cNvPr id="0" name=""/>
        <dsp:cNvSpPr/>
      </dsp:nvSpPr>
      <dsp:spPr>
        <a:xfrm>
          <a:off x="0" y="1630045"/>
          <a:ext cx="3976098" cy="1110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Financement des entreprises</a:t>
          </a:r>
        </a:p>
      </dsp:txBody>
      <dsp:txXfrm>
        <a:off x="54218" y="1684263"/>
        <a:ext cx="3867662" cy="1002219"/>
      </dsp:txXfrm>
    </dsp:sp>
    <dsp:sp modelId="{B47170A2-A73F-4955-B1DB-0905330B61F7}">
      <dsp:nvSpPr>
        <dsp:cNvPr id="0" name=""/>
        <dsp:cNvSpPr/>
      </dsp:nvSpPr>
      <dsp:spPr>
        <a:xfrm rot="5400000">
          <a:off x="6725807" y="86762"/>
          <a:ext cx="1569202" cy="706862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Coordination des acteurs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Priorisation des secteurs d’activité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Favoriser les actions collectives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Envisager des mesures pour le financement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Promouvoir l’innovation sociale</a:t>
          </a:r>
        </a:p>
      </dsp:txBody>
      <dsp:txXfrm rot="-5400000">
        <a:off x="3976098" y="2913073"/>
        <a:ext cx="6992018" cy="1415998"/>
      </dsp:txXfrm>
    </dsp:sp>
    <dsp:sp modelId="{C9566D33-A31E-4147-B776-DF0848A5D483}">
      <dsp:nvSpPr>
        <dsp:cNvPr id="0" name=""/>
        <dsp:cNvSpPr/>
      </dsp:nvSpPr>
      <dsp:spPr>
        <a:xfrm>
          <a:off x="0" y="2862816"/>
          <a:ext cx="3976098" cy="151651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Innovation</a:t>
          </a:r>
        </a:p>
      </dsp:txBody>
      <dsp:txXfrm>
        <a:off x="74030" y="2936846"/>
        <a:ext cx="3828038" cy="1368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A3A22-3008-427D-8704-7B67DAFAFA8D}">
      <dsp:nvSpPr>
        <dsp:cNvPr id="0" name=""/>
        <dsp:cNvSpPr/>
      </dsp:nvSpPr>
      <dsp:spPr>
        <a:xfrm rot="5400000">
          <a:off x="6967073" y="-2908376"/>
          <a:ext cx="1352213" cy="71729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Accompagner la modernisation du tourisme en Corse</a:t>
          </a:r>
          <a:endParaRPr lang="fr-FR" sz="1700" b="0" i="0" kern="1200" dirty="0">
            <a:solidFill>
              <a:schemeClr val="tx1"/>
            </a:solidFill>
            <a:latin typeface="+mn-lt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La refonte du système de transport pour accompagner le développement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Une demande publique pour soutenir la structuration de l’offre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Accompagner les filières stratégiques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/>
            <a:t>Favoriser les démarches de filière</a:t>
          </a:r>
        </a:p>
      </dsp:txBody>
      <dsp:txXfrm rot="-5400000">
        <a:off x="4056706" y="68001"/>
        <a:ext cx="7106938" cy="1220193"/>
      </dsp:txXfrm>
    </dsp:sp>
    <dsp:sp modelId="{AB819723-E877-40BA-A184-6B25D1D99D58}">
      <dsp:nvSpPr>
        <dsp:cNvPr id="0" name=""/>
        <dsp:cNvSpPr/>
      </dsp:nvSpPr>
      <dsp:spPr>
        <a:xfrm>
          <a:off x="0" y="42613"/>
          <a:ext cx="4034783" cy="12671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err="1"/>
            <a:t>Eco-systèmes</a:t>
          </a:r>
          <a:r>
            <a:rPr lang="fr-FR" sz="2200" kern="1200" dirty="0"/>
            <a:t> productifs</a:t>
          </a:r>
        </a:p>
      </dsp:txBody>
      <dsp:txXfrm>
        <a:off x="61857" y="104470"/>
        <a:ext cx="3911069" cy="1143428"/>
      </dsp:txXfrm>
    </dsp:sp>
    <dsp:sp modelId="{4129BBB3-B724-48A3-B556-71DBD04A369C}">
      <dsp:nvSpPr>
        <dsp:cNvPr id="0" name=""/>
        <dsp:cNvSpPr/>
      </dsp:nvSpPr>
      <dsp:spPr>
        <a:xfrm rot="5400000">
          <a:off x="7129307" y="-1542356"/>
          <a:ext cx="1013714" cy="718697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Préserver l’équilibre centre-périphérie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Les aides spécifiques aux activités en milieu rural</a:t>
          </a:r>
        </a:p>
      </dsp:txBody>
      <dsp:txXfrm rot="-5400000">
        <a:off x="4042676" y="1593760"/>
        <a:ext cx="7137493" cy="914744"/>
      </dsp:txXfrm>
    </dsp:sp>
    <dsp:sp modelId="{67344D21-808E-4FE9-9EB1-967A6077482C}">
      <dsp:nvSpPr>
        <dsp:cNvPr id="0" name=""/>
        <dsp:cNvSpPr/>
      </dsp:nvSpPr>
      <dsp:spPr>
        <a:xfrm>
          <a:off x="0" y="1417561"/>
          <a:ext cx="4042675" cy="12671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Foncier, immobilier économique et accompagnement de l’économie de proximité</a:t>
          </a:r>
        </a:p>
      </dsp:txBody>
      <dsp:txXfrm>
        <a:off x="61857" y="1479418"/>
        <a:ext cx="3918961" cy="1143428"/>
      </dsp:txXfrm>
    </dsp:sp>
    <dsp:sp modelId="{701AF107-3E40-41CF-ACB7-14C95B7B2D8A}">
      <dsp:nvSpPr>
        <dsp:cNvPr id="0" name=""/>
        <dsp:cNvSpPr/>
      </dsp:nvSpPr>
      <dsp:spPr>
        <a:xfrm rot="5400000">
          <a:off x="7129307" y="-211856"/>
          <a:ext cx="1013714" cy="718697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La coordination et la centralisation des actions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L’identification des cibles et actions prioritaires</a:t>
          </a:r>
        </a:p>
      </dsp:txBody>
      <dsp:txXfrm rot="-5400000">
        <a:off x="4042676" y="2924260"/>
        <a:ext cx="7137493" cy="914744"/>
      </dsp:txXfrm>
    </dsp:sp>
    <dsp:sp modelId="{1D73A077-5431-40CD-A3A7-134C4158961F}">
      <dsp:nvSpPr>
        <dsp:cNvPr id="0" name=""/>
        <dsp:cNvSpPr/>
      </dsp:nvSpPr>
      <dsp:spPr>
        <a:xfrm>
          <a:off x="0" y="2748061"/>
          <a:ext cx="4042675" cy="12671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Coopération transfrontalière, attractivité et rayonnement</a:t>
          </a:r>
        </a:p>
      </dsp:txBody>
      <dsp:txXfrm>
        <a:off x="61857" y="2809918"/>
        <a:ext cx="3918961" cy="11434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170A2-A73F-4955-B1DB-0905330B61F7}">
      <dsp:nvSpPr>
        <dsp:cNvPr id="0" name=""/>
        <dsp:cNvSpPr/>
      </dsp:nvSpPr>
      <dsp:spPr>
        <a:xfrm rot="5400000">
          <a:off x="7118323" y="-2944225"/>
          <a:ext cx="1035683" cy="718697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L’utilisation de la langue et de la culture corses à l’international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La valeur marchande de la langue et de la culture corses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L’incitation au travers de l’éco-conditionnalité des aides de l’ADEC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Une adhésion collective forte autour de la charte de la langue corse</a:t>
          </a:r>
        </a:p>
      </dsp:txBody>
      <dsp:txXfrm rot="-5400000">
        <a:off x="4042676" y="181980"/>
        <a:ext cx="7136420" cy="934567"/>
      </dsp:txXfrm>
    </dsp:sp>
    <dsp:sp modelId="{C9566D33-A31E-4147-B776-DF0848A5D483}">
      <dsp:nvSpPr>
        <dsp:cNvPr id="0" name=""/>
        <dsp:cNvSpPr/>
      </dsp:nvSpPr>
      <dsp:spPr>
        <a:xfrm>
          <a:off x="0" y="1961"/>
          <a:ext cx="4042675" cy="12946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Lingua è </a:t>
          </a:r>
          <a:r>
            <a:rPr lang="fr-FR" sz="3600" kern="1200" dirty="0" err="1"/>
            <a:t>cultura</a:t>
          </a:r>
          <a:endParaRPr lang="fr-FR" sz="3600" kern="1200" dirty="0"/>
        </a:p>
      </dsp:txBody>
      <dsp:txXfrm>
        <a:off x="63197" y="65158"/>
        <a:ext cx="3916281" cy="1168209"/>
      </dsp:txXfrm>
    </dsp:sp>
    <dsp:sp modelId="{92420792-4EBB-4DD1-9BED-66F9B9461150}">
      <dsp:nvSpPr>
        <dsp:cNvPr id="0" name=""/>
        <dsp:cNvSpPr/>
      </dsp:nvSpPr>
      <dsp:spPr>
        <a:xfrm rot="5400000">
          <a:off x="7118323" y="-1584891"/>
          <a:ext cx="1035683" cy="718697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L’efficience du secteur et les outils pour l’accompagnement et le financement de l’ESS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L’identification des objectifs et stratégies </a:t>
          </a:r>
        </a:p>
      </dsp:txBody>
      <dsp:txXfrm rot="-5400000">
        <a:off x="4042676" y="1541314"/>
        <a:ext cx="7136420" cy="934567"/>
      </dsp:txXfrm>
    </dsp:sp>
    <dsp:sp modelId="{D57888D6-B858-45A2-ACDD-00AA2C0F03C8}">
      <dsp:nvSpPr>
        <dsp:cNvPr id="0" name=""/>
        <dsp:cNvSpPr/>
      </dsp:nvSpPr>
      <dsp:spPr>
        <a:xfrm>
          <a:off x="0" y="1361295"/>
          <a:ext cx="4042675" cy="12946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ESS, insertion et emplois</a:t>
          </a:r>
        </a:p>
      </dsp:txBody>
      <dsp:txXfrm>
        <a:off x="63197" y="1424492"/>
        <a:ext cx="3916281" cy="1168209"/>
      </dsp:txXfrm>
    </dsp:sp>
    <dsp:sp modelId="{6C9DEEF7-46BD-4E3F-ADCD-25DE22F820B9}">
      <dsp:nvSpPr>
        <dsp:cNvPr id="0" name=""/>
        <dsp:cNvSpPr/>
      </dsp:nvSpPr>
      <dsp:spPr>
        <a:xfrm rot="5400000">
          <a:off x="7118323" y="-225557"/>
          <a:ext cx="1035683" cy="718697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Améliorer le pilotage du SRDE2I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Le suivi du SRDE2I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/>
            <a:t>Optimiser les marges de manœuvre de l’action économique locale</a:t>
          </a:r>
        </a:p>
      </dsp:txBody>
      <dsp:txXfrm rot="-5400000">
        <a:off x="4042676" y="2900648"/>
        <a:ext cx="7136420" cy="934567"/>
      </dsp:txXfrm>
    </dsp:sp>
    <dsp:sp modelId="{D3D334BE-4A4C-4A66-A1BB-4C014D31BF4B}">
      <dsp:nvSpPr>
        <dsp:cNvPr id="0" name=""/>
        <dsp:cNvSpPr/>
      </dsp:nvSpPr>
      <dsp:spPr>
        <a:xfrm>
          <a:off x="0" y="2722591"/>
          <a:ext cx="4042675" cy="12946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/>
            <a:t>Gouvernance et action publique</a:t>
          </a:r>
        </a:p>
      </dsp:txBody>
      <dsp:txXfrm>
        <a:off x="63197" y="2785788"/>
        <a:ext cx="3916281" cy="116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83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territorial </a:t>
            </a:r>
            <a:r>
              <a:rPr lang="fr-FR" sz="3000" b="1" dirty="0" smtClean="0">
                <a:solidFill>
                  <a:schemeClr val="bg1"/>
                </a:solidFill>
                <a:latin typeface="Nunito" pitchFamily="2" charset="77"/>
              </a:rPr>
              <a:t>4 </a:t>
            </a:r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: </a:t>
            </a:r>
            <a:r>
              <a:rPr lang="fr-FR" sz="3000" b="1" dirty="0" smtClean="0">
                <a:solidFill>
                  <a:schemeClr val="bg1"/>
                </a:solidFill>
                <a:latin typeface="Nunito" pitchFamily="2" charset="77"/>
              </a:rPr>
              <a:t>Ile-Rousse</a:t>
            </a:r>
            <a:endParaRPr lang="fr-FR" sz="3000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 smtClean="0">
                <a:solidFill>
                  <a:schemeClr val="bg1"/>
                </a:solidFill>
                <a:latin typeface="Nunito" pitchFamily="2" charset="77"/>
              </a:rPr>
              <a:t>Vendredi 22 avril </a:t>
            </a:r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703"/>
            <a:ext cx="10515600" cy="408901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1213388" cy="454781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méthode mise en place </a:t>
            </a:r>
          </a:p>
          <a:p>
            <a:pPr marL="0" indent="0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série de consultations pour contribuer à la révision du SRDE2I :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entretiens bilatéraux</a:t>
            </a:r>
          </a:p>
          <a:p>
            <a:pPr marL="1346200" indent="-26670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4 entretiens du 10 au 21 mars 2022 :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CdC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(DGA SIT), ATC, OTC, ODARC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consultation grand public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plateforme sur le site internet de l’ADEC (contribution sur les 9 axes avec 19 questions ouvertes)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21 mars au 17 avril 2022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3763" indent="-514350">
              <a:buClr>
                <a:srgbClr val="1A7C9D"/>
              </a:buClr>
              <a:buFont typeface="+mj-lt"/>
              <a:buAutoNum type="romanL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séminaires thématiques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9 séminaires thématiques 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Du 28 mars au 19 avril 2022</a:t>
            </a:r>
          </a:p>
          <a:p>
            <a:pPr marL="1346200" indent="-185738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animation : Conseiller exécutif ou élu membre de l'AC et technicien issu des services</a:t>
            </a:r>
          </a:p>
          <a:p>
            <a:pPr marL="379413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3219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Renforcer les complémentarités EPCI-</a:t>
            </a:r>
            <a:r>
              <a:rPr lang="fr-FR" sz="1900" b="1" dirty="0" err="1">
                <a:solidFill>
                  <a:srgbClr val="1A7C9D"/>
                </a:solidFill>
                <a:latin typeface="Nunito SemiBold" pitchFamily="2" charset="77"/>
              </a:rPr>
              <a:t>CdC</a:t>
            </a: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-(Consulaires)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Contractualiser avec chaque EPCI à partir des projets de territoire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AAP/co-financements pour favoriser l’expérimentation et la mise en place de projets dans les territoires (réalisation d’actions ciblées)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à disposition de l’ingénierie pour la réalisation et le montage des dossiers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du rôle des différents intervenants en matière d’action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La stratégie d’entrepreneuriat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de locaux dans le cadre de l’OPAH pour répondre aux demandes d’installation économique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faciliter l’accès aux ressources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la visibilité des dispositifs d’aide dédiés à l’entrepreneuriat (notamment en matière de transmission)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4722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Action économique dans les territoires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Améliorer l’habitabilité des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création de tiers lieux ou lieux hybrides pour favoriser l’accès notamment à la formation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et/ou renforcer les permanences des consulaires et réseau bancaire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rénovation du bâti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des services type observatoire et études pour renforcer la connaissance sur les territoires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35156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1" y="1031491"/>
            <a:ext cx="11825289" cy="532485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2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Eco-systèmes productifs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i="1" dirty="0">
                <a:solidFill>
                  <a:srgbClr val="1A7C9D"/>
                </a:solidFill>
                <a:latin typeface="Nunito SemiBold" pitchFamily="2" charset="77"/>
              </a:rPr>
              <a:t>Enjeu 1 : Accompagnement pour la modernisation du tourisme en Corse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Encourager et/ou soutenir une offre qui favorise la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dé-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saisonnalisation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 le biais de partenariats avec les socio-professionnels (APN, activités sportives, tourisme d’affaires, agro-tourisme, tourisme expérientiel …)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montée en gamme : financements, obtention de labels (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éco-labels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label restaurant « Gusti di </a:t>
            </a:r>
            <a:r>
              <a:rPr lang="it-IT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Corsica»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« Accueil vélo »…) pour un tourisme durable…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Capitaliser sur la marque 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Corsica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Made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La refonte du système de transport pour accompagner le développement économique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l’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éco-système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des métiers de la mer pour préserver et renforcer l’ingénierie 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Participer au rayonnement de la Corse et à son insertion dans le marché Méditerranéen et Européen (projets/réflexions OTC: création de lignes aériennes, hub…)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8" y="34540"/>
            <a:ext cx="9577388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301703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439" y="1122597"/>
            <a:ext cx="11172290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2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Eco-systèmes productifs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3 : Une demande publique pour soutenir la structuration de l’offre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Une commande publique en soutien au développement de « micro » filières agricoles dans le cadre de la restauration collective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4 : Accompagnement des filières stratégiques</a:t>
            </a: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l’appareil de production agricole pour améliorer notre autonomie alimentaire (aide à la structuration de ces filières...)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5 : Favoriser les démarches de filière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 projets collectifs inter-filières : logistique/transport, formation…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Accompagnement et ingénierie pour la mise en place et l’animation de démarches collectives de filière (mise en relation, disponibilité, formation…) 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31" y="74344"/>
            <a:ext cx="9612086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093779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3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Améliorer le pilotage du SRDE2I 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Confier le pilotage à une instance existante… tout en assurant la représentativité des différentes parties prenantes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Le suivi du SRDE2I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Elaboration de tableaux de bord avec indicateurs de suivi de réalisation des activités prévues au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S’appuyer sur les conventionnements territoriaux pour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-définir des indicateurs « mesurables » et réalistes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Adapter le système de suivi aux évolutions des besoins d’action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25135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3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Gouvernance et action publique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Optimiser les marges de manœuvre de l’action économique locale dans le cadre institutionnel actuel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 Rendre compte » des actions réalisées au titre du SRDE2I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 possible, mesurer l’impact de ces actions sur le territoire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Individualisation par l’ADEC des aides économiques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Refonte du système des aides?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Mobilisation des outils financiers?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Passage à une logique d’AAP pour susciter le développement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37585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4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Financement des entreprises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la mise en place d’une logique de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Améliorer le pilotage et la gouvernance de l’</a:t>
            </a:r>
            <a:r>
              <a:rPr lang="fr-FR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éco-système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financier (Plateforme </a:t>
            </a:r>
            <a:r>
              <a:rPr lang="fr-FR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Fin’imprese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pour une meilleure communication et complémentarité des outils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des appels à projet territoriaux reposant sur les ressources et les compétences territoriales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Imaginer de nouveaux outils et renforcer les outils existant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 fonds relai dédié au crédit d’impôt Corse pour renforcer le plan de financement des projets (PTZ)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Pérenniser les outils financiers existant efficaces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Mener des réflexions autour de la pertinence de nouveaux outils tels que : création d’outils financiers dédiés à la transmission, au développement des TPE (haut de bilan), outils de type capital-développement, fonds d’amorçage, financement participatif, dispositif de garantie pour financer le cycle d’exploitation…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</a:t>
            </a:r>
            <a:r>
              <a:rPr lang="fr-F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fr-F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17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1255792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5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Foncier, immobilier économique et accompagnement de l’économie de proximité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1 : Préserver l’équilibre centre-périphérie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Simplifier les dossiers de demande d’aide et l’instruction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Développer les outils type foncière de commerce</a:t>
            </a:r>
          </a:p>
          <a:p>
            <a:pPr lvl="0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requalification et réhabilitation de locaux et de friches pour créer une offre foncière économique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Les aides spécifiques aux activités en milieu rural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Déployer des programmes d’aide spécifique pour les hameaux type PVD, Action Cœur de Ville… ou encore des financements ciblés type AAP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Maintenir les systèmes de bonification dans le cadre d’une installation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Proposer une cartographie de la disponibilité foncière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la mise en place de tiers lieux/ espaces de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co-working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18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249220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SRDE2I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(15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pistes de révision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(2h10)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(5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9" y="1353743"/>
            <a:ext cx="11501062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6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ESS, insertion et emplois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Efficience du secteur et outils pour l’accompagnement et le financement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une cartographie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Accompagner la professionnalisation dans le secteur de l’ESS (appareil de formation)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Pour un financement optimisé de l’ESS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des objectifs et stratégies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Renforcer le rôle de la CRESS en tant que tête de réseau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Informer / communiquer / sensibiliser à partir du club des acteurs de l’ESS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Valoriser les initiatives dans l’ESS : coopératives (reprise, tiers lieux, agriculture…), IAE, EPA, fonds de conversion…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Vers la désignation d’un élu délégué à l’ESS? S’appuyer sur le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CoPil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dédié pour impulser la vision politique/stratégique?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19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531069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08"/>
            <a:ext cx="10515600" cy="4856042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7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1 : Coordination des acteurs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une instance en charge du pilotage de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des acteurs dédiés à l’accompagnement en matière d’innovation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Définir des indicateurs de suivi dans la mise en œuvre de la politique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7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700" b="1" dirty="0">
                <a:solidFill>
                  <a:srgbClr val="1A7C9D"/>
                </a:solidFill>
                <a:latin typeface="Nunito SemiBold" pitchFamily="2" charset="77"/>
              </a:rPr>
              <a:t>Enjeu 2 : Priorisation des secteurs d’activité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Une priorisation oui mais avec la possibilité d’accompagner d’autres projets innovants jugés pertinents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critère de priorisation : une finalité/une contribution au développement durable, à la digitalisation, à la robotisation, à l’innovation collective… Ou bien en fonction du niveau de maturité du projet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7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103"/>
            <a:ext cx="11172290" cy="508179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7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Innovation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3 : Favoriser les actions collectives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Créer un club des dirigeants de l’innovation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4 : Envisager des mesures pour le financement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Mettre en place un fonds de pré-amorçage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Elaborer une cartographie du financement à l’innovation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5 : Promouvoir l’innovation sociale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l’emploi en milieu rural pour participer à l’équilibre entre rural-urbain (nouveaux métiers, formation…)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Soutenir l’égalité professionnelle femme-homme : cartographie des dispositifs pour l’entrepreneuriat, information/sensibilisation, création d’un réseau dédié, accès à des financements spécifiques ?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0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919282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746"/>
            <a:ext cx="11172290" cy="5081793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premiers enseignements issus des séminaires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857250" lvl="1" indent="-400050" algn="just">
              <a:buClr>
                <a:srgbClr val="1A7C9D"/>
              </a:buClr>
              <a:buFont typeface="+mj-lt"/>
              <a:buAutoNum type="romanLcPeriod" startAt="8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Séminaire : Coopération transfrontalière, attractivité &amp; rayonnement </a:t>
            </a: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Coordination et centralisation des actions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cellule d’ingénierie: veille, information, orientation, accompagnement (montage du projet, suivi…)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Organisation d’un séminaire pour information et mise en relation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Création d’une communauté dédiée pour une stratégie « gagnant-gagnant » 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Identification de cibles ou actions prioritaires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Cibler des partenaires en fonction des bonnes pratiques identifiées et utiles à la Corse (logique projet)…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Ou des opportunités de marché (économie, langue, transport…)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Autres pistes ? 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3212239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82"/>
            <a:ext cx="10515600" cy="508179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Focus sur la langue et la culture corses </a:t>
            </a:r>
          </a:p>
          <a:p>
            <a:pPr marL="457200" lvl="1" indent="0" algn="just">
              <a:buClr>
                <a:srgbClr val="1A7C9D"/>
              </a:buClr>
              <a:buNone/>
            </a:pPr>
            <a:endParaRPr lang="fr-FR" sz="16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seraient les axes de contribution pour la langue et la culture corses aux orientations du SRDE2I ? 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(action économique dans les territoires, financement des entreprises, innovation, </a:t>
            </a:r>
            <a:r>
              <a:rPr lang="fr-FR" sz="1800" dirty="0" err="1">
                <a:solidFill>
                  <a:srgbClr val="000000"/>
                </a:solidFill>
                <a:latin typeface="Nunito SemiBold" pitchFamily="2" charset="77"/>
              </a:rPr>
              <a:t>éco-systèmes</a:t>
            </a:r>
            <a:r>
              <a:rPr lang="fr-FR" sz="1800" dirty="0">
                <a:solidFill>
                  <a:srgbClr val="000000"/>
                </a:solidFill>
                <a:latin typeface="Nunito SemiBold" pitchFamily="2" charset="77"/>
              </a:rPr>
              <a:t> productifs, économie de proximité/ESS, coopération transfrontalière/internationale, export, attractivité, insertion/emploi, …)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rgbClr val="000000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De quelle manière, la langue et la culture corses pourraient contribuer au développement et à l’attractivité de notre île ?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1A7C9D"/>
                </a:solidFill>
                <a:latin typeface="Nunito SemiBold" pitchFamily="2" charset="77"/>
              </a:rPr>
              <a:t>Quels outils pour donner une valeur économique à l’utilisation de la langue corse ?</a:t>
            </a: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183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pistes de révision</a:t>
            </a:r>
          </a:p>
        </p:txBody>
      </p:sp>
    </p:spTree>
    <p:extLst>
      <p:ext uri="{BB962C8B-B14F-4D97-AF65-F5344CB8AC3E}">
        <p14:creationId xmlns:p14="http://schemas.microsoft.com/office/powerpoint/2010/main" val="753057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290473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SRDE2I 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SRDE2I,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SRDE2I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SRDE2I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="" xmlns:a16="http://schemas.microsoft.com/office/drawing/2014/main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565841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2 types d’enjeux: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 pour chaque axe</a:t>
            </a: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Des enjeux validés en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CoPil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le 08 mars </a:t>
            </a: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</p:spTree>
    <p:extLst>
      <p:ext uri="{BB962C8B-B14F-4D97-AF65-F5344CB8AC3E}">
        <p14:creationId xmlns:p14="http://schemas.microsoft.com/office/powerpoint/2010/main" val="157447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004" y="1342017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81477445"/>
              </p:ext>
            </p:extLst>
          </p:nvPr>
        </p:nvGraphicFramePr>
        <p:xfrm>
          <a:off x="657545" y="1948736"/>
          <a:ext cx="11044719" cy="440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54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532067393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74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60947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enjeux pour le SRDE2I révisé 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123950" lvl="1" indent="0">
              <a:lnSpc>
                <a:spcPct val="100000"/>
              </a:lnSpc>
              <a:buClr>
                <a:srgbClr val="1A7C9D"/>
              </a:buClr>
              <a:buNone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SRDE2I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948685971"/>
              </p:ext>
            </p:extLst>
          </p:nvPr>
        </p:nvGraphicFramePr>
        <p:xfrm>
          <a:off x="482885" y="2024009"/>
          <a:ext cx="11229654" cy="401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017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2154</Words>
  <Application>Microsoft Office PowerPoint</Application>
  <PresentationFormat>Personnalisé</PresentationFormat>
  <Paragraphs>367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SRDE2I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Débat/échanges autour des pistes de révision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245</cp:revision>
  <cp:lastPrinted>2022-04-12T18:33:30Z</cp:lastPrinted>
  <dcterms:created xsi:type="dcterms:W3CDTF">2022-01-24T14:01:01Z</dcterms:created>
  <dcterms:modified xsi:type="dcterms:W3CDTF">2022-04-20T14:07:28Z</dcterms:modified>
</cp:coreProperties>
</file>